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428" r:id="rId1"/>
    <p:sldMasterId id="2147488449" r:id="rId2"/>
  </p:sldMasterIdLst>
  <p:notesMasterIdLst>
    <p:notesMasterId r:id="rId21"/>
  </p:notesMasterIdLst>
  <p:handoutMasterIdLst>
    <p:handoutMasterId r:id="rId22"/>
  </p:handoutMasterIdLst>
  <p:sldIdLst>
    <p:sldId id="796" r:id="rId3"/>
    <p:sldId id="923" r:id="rId4"/>
    <p:sldId id="924" r:id="rId5"/>
    <p:sldId id="925" r:id="rId6"/>
    <p:sldId id="922" r:id="rId7"/>
    <p:sldId id="1047" r:id="rId8"/>
    <p:sldId id="912" r:id="rId9"/>
    <p:sldId id="1048" r:id="rId10"/>
    <p:sldId id="1049" r:id="rId11"/>
    <p:sldId id="934" r:id="rId12"/>
    <p:sldId id="935" r:id="rId13"/>
    <p:sldId id="927" r:id="rId14"/>
    <p:sldId id="936" r:id="rId15"/>
    <p:sldId id="1844" r:id="rId16"/>
    <p:sldId id="409" r:id="rId17"/>
    <p:sldId id="941" r:id="rId18"/>
    <p:sldId id="1043" r:id="rId19"/>
    <p:sldId id="1042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189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377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566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754" algn="l" rtl="0" fontAlgn="base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943" algn="l" defTabSz="914377" rtl="0" eaLnBrk="1" latinLnBrk="0" hangingPunct="1">
      <a:defRPr sz="1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131" algn="l" defTabSz="914377" rtl="0" eaLnBrk="1" latinLnBrk="0" hangingPunct="1">
      <a:defRPr sz="1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320" algn="l" defTabSz="914377" rtl="0" eaLnBrk="1" latinLnBrk="0" hangingPunct="1">
      <a:defRPr sz="1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509" algn="l" defTabSz="914377" rtl="0" eaLnBrk="1" latinLnBrk="0" hangingPunct="1">
      <a:defRPr sz="15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0">
          <p15:clr>
            <a:srgbClr val="A4A3A4"/>
          </p15:clr>
        </p15:guide>
        <p15:guide id="4" pos="432">
          <p15:clr>
            <a:srgbClr val="A4A3A4"/>
          </p15:clr>
        </p15:guide>
        <p15:guide id="5" orient="horz" pos="9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un Ghai" initials="VG" lastIdx="13" clrIdx="0"/>
  <p:cmAuthor id="2" name="Prateek saxena" initials="Ps" lastIdx="1" clrIdx="1">
    <p:extLst>
      <p:ext uri="{19B8F6BF-5375-455C-9EA6-DF929625EA0E}">
        <p15:presenceInfo xmlns:p15="http://schemas.microsoft.com/office/powerpoint/2012/main" userId="Prateek sax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8E38"/>
    <a:srgbClr val="F68222"/>
    <a:srgbClr val="FF4F4F"/>
    <a:srgbClr val="F5801F"/>
    <a:srgbClr val="B40000"/>
    <a:srgbClr val="47AAC5"/>
    <a:srgbClr val="E200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75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  <p:guide orient="horz" pos="860"/>
        <p:guide pos="432"/>
        <p:guide orient="horz" pos="9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84"/>
    </p:cViewPr>
  </p:sorterViewPr>
  <p:notesViewPr>
    <p:cSldViewPr>
      <p:cViewPr varScale="1">
        <p:scale>
          <a:sx n="90" d="100"/>
          <a:sy n="90" d="100"/>
        </p:scale>
        <p:origin x="384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4EBBA-538A-48CA-A452-7DDA63BD3667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D98BE7B4-831D-4065-B060-3AC014FF2F29}">
      <dgm:prSet phldrT="[Text]"/>
      <dgm:spPr/>
      <dgm:t>
        <a:bodyPr/>
        <a:lstStyle/>
        <a:p>
          <a:r>
            <a:rPr lang="en-IN" dirty="0"/>
            <a:t>Corporate &amp; Operations</a:t>
          </a:r>
        </a:p>
      </dgm:t>
    </dgm:pt>
    <dgm:pt modelId="{7E575750-DF45-436C-9084-7D64D018B17D}" type="parTrans" cxnId="{5E7A4D11-5760-4B59-9B63-2AD47170E7D2}">
      <dgm:prSet/>
      <dgm:spPr/>
      <dgm:t>
        <a:bodyPr/>
        <a:lstStyle/>
        <a:p>
          <a:endParaRPr lang="en-IN"/>
        </a:p>
      </dgm:t>
    </dgm:pt>
    <dgm:pt modelId="{5462C7E7-7219-40A6-A0A9-A06B55856FA5}" type="sibTrans" cxnId="{5E7A4D11-5760-4B59-9B63-2AD47170E7D2}">
      <dgm:prSet/>
      <dgm:spPr/>
      <dgm:t>
        <a:bodyPr/>
        <a:lstStyle/>
        <a:p>
          <a:endParaRPr lang="en-IN"/>
        </a:p>
      </dgm:t>
    </dgm:pt>
    <dgm:pt modelId="{A27CEC18-A823-4B1F-9F82-09F5BFA9995C}">
      <dgm:prSet phldrT="[Text]"/>
      <dgm:spPr/>
      <dgm:t>
        <a:bodyPr/>
        <a:lstStyle/>
        <a:p>
          <a:r>
            <a:rPr lang="en-IN" dirty="0"/>
            <a:t>Retail &amp; Lube</a:t>
          </a:r>
        </a:p>
      </dgm:t>
    </dgm:pt>
    <dgm:pt modelId="{E0C20F15-B90A-49E2-8E3F-9AF06ED65961}" type="parTrans" cxnId="{C41212C2-83FF-4F67-9499-0BB557D756D0}">
      <dgm:prSet/>
      <dgm:spPr/>
      <dgm:t>
        <a:bodyPr/>
        <a:lstStyle/>
        <a:p>
          <a:endParaRPr lang="en-IN"/>
        </a:p>
      </dgm:t>
    </dgm:pt>
    <dgm:pt modelId="{82C10826-1181-4139-BFA9-BC440A660D55}" type="sibTrans" cxnId="{C41212C2-83FF-4F67-9499-0BB557D756D0}">
      <dgm:prSet/>
      <dgm:spPr/>
      <dgm:t>
        <a:bodyPr/>
        <a:lstStyle/>
        <a:p>
          <a:endParaRPr lang="en-IN"/>
        </a:p>
      </dgm:t>
    </dgm:pt>
    <dgm:pt modelId="{A8B0F747-14A3-4419-8694-6E07B9A0AF01}">
      <dgm:prSet phldrT="[Text]"/>
      <dgm:spPr/>
      <dgm:t>
        <a:bodyPr/>
        <a:lstStyle/>
        <a:p>
          <a:r>
            <a:rPr lang="en-IN" dirty="0"/>
            <a:t>Aviation &amp; Engineering</a:t>
          </a:r>
        </a:p>
      </dgm:t>
    </dgm:pt>
    <dgm:pt modelId="{9776069D-5E55-425B-8BF2-E7CFFAC69E5D}" type="parTrans" cxnId="{46509743-822C-4C3B-83EC-A21C7C5875C6}">
      <dgm:prSet/>
      <dgm:spPr/>
      <dgm:t>
        <a:bodyPr/>
        <a:lstStyle/>
        <a:p>
          <a:endParaRPr lang="en-IN"/>
        </a:p>
      </dgm:t>
    </dgm:pt>
    <dgm:pt modelId="{EA8D20BE-C2C9-41B7-9C0B-19808D496848}" type="sibTrans" cxnId="{46509743-822C-4C3B-83EC-A21C7C5875C6}">
      <dgm:prSet/>
      <dgm:spPr/>
      <dgm:t>
        <a:bodyPr/>
        <a:lstStyle/>
        <a:p>
          <a:endParaRPr lang="en-IN"/>
        </a:p>
      </dgm:t>
    </dgm:pt>
    <dgm:pt modelId="{571C9057-66BD-464E-827C-490B114622A3}">
      <dgm:prSet phldrT="[Text]"/>
      <dgm:spPr/>
      <dgm:t>
        <a:bodyPr/>
        <a:lstStyle/>
        <a:p>
          <a:r>
            <a:rPr lang="en-IN" dirty="0"/>
            <a:t>HR &amp; Finance</a:t>
          </a:r>
        </a:p>
      </dgm:t>
    </dgm:pt>
    <dgm:pt modelId="{5C39DB00-1FAE-4DBA-A9C2-49B02128C819}" type="parTrans" cxnId="{7E1C332E-C90F-4E8C-8328-1C4AC1993D9D}">
      <dgm:prSet/>
      <dgm:spPr/>
      <dgm:t>
        <a:bodyPr/>
        <a:lstStyle/>
        <a:p>
          <a:endParaRPr lang="en-IN"/>
        </a:p>
      </dgm:t>
    </dgm:pt>
    <dgm:pt modelId="{46AB7524-8847-4FAC-A5BA-0BE0F269CDC2}" type="sibTrans" cxnId="{7E1C332E-C90F-4E8C-8328-1C4AC1993D9D}">
      <dgm:prSet/>
      <dgm:spPr/>
      <dgm:t>
        <a:bodyPr/>
        <a:lstStyle/>
        <a:p>
          <a:endParaRPr lang="en-IN"/>
        </a:p>
      </dgm:t>
    </dgm:pt>
    <dgm:pt modelId="{FEB8A92D-4FCF-415B-A1AD-A98DCA9A67F7}">
      <dgm:prSet phldrT="[Text]"/>
      <dgm:spPr/>
      <dgm:t>
        <a:bodyPr/>
        <a:lstStyle/>
        <a:p>
          <a:r>
            <a:rPr lang="en-IN" dirty="0"/>
            <a:t>ECM &amp; Portal</a:t>
          </a:r>
        </a:p>
      </dgm:t>
    </dgm:pt>
    <dgm:pt modelId="{7403BCD1-66E5-46F7-ACB3-86DC1AFBA025}" type="parTrans" cxnId="{E8A87A05-6F70-4214-9434-1618C086F8A6}">
      <dgm:prSet/>
      <dgm:spPr/>
      <dgm:t>
        <a:bodyPr/>
        <a:lstStyle/>
        <a:p>
          <a:endParaRPr lang="en-IN"/>
        </a:p>
      </dgm:t>
    </dgm:pt>
    <dgm:pt modelId="{557B54E1-4DBA-4578-A08E-33BFED939C8B}" type="sibTrans" cxnId="{E8A87A05-6F70-4214-9434-1618C086F8A6}">
      <dgm:prSet/>
      <dgm:spPr/>
      <dgm:t>
        <a:bodyPr/>
        <a:lstStyle/>
        <a:p>
          <a:endParaRPr lang="en-IN"/>
        </a:p>
      </dgm:t>
    </dgm:pt>
    <dgm:pt modelId="{7AF4E533-0E92-454E-8D49-00245821933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>
              <a:latin typeface="+mj-lt"/>
            </a:rPr>
            <a:t>Security Contract</a:t>
          </a:r>
          <a:endParaRPr lang="en-IN" dirty="0"/>
        </a:p>
      </dgm:t>
    </dgm:pt>
    <dgm:pt modelId="{4E124183-941C-4297-B71D-EB93A5C8721E}" type="parTrans" cxnId="{C83EFA45-2E2B-4D1B-BC57-04EECD7DD674}">
      <dgm:prSet/>
      <dgm:spPr/>
      <dgm:t>
        <a:bodyPr/>
        <a:lstStyle/>
        <a:p>
          <a:endParaRPr lang="en-IN"/>
        </a:p>
      </dgm:t>
    </dgm:pt>
    <dgm:pt modelId="{D804C537-E32B-4EE5-84A8-F5D2B5F460FA}" type="sibTrans" cxnId="{C83EFA45-2E2B-4D1B-BC57-04EECD7DD674}">
      <dgm:prSet/>
      <dgm:spPr/>
      <dgm:t>
        <a:bodyPr/>
        <a:lstStyle/>
        <a:p>
          <a:endParaRPr lang="en-IN"/>
        </a:p>
      </dgm:t>
    </dgm:pt>
    <dgm:pt modelId="{7D97E792-C5EC-4392-9C1C-ECDF6240DE9F}">
      <dgm:prSet/>
      <dgm:spPr/>
      <dgm:t>
        <a:bodyPr/>
        <a:lstStyle/>
        <a:p>
          <a:r>
            <a:rPr lang="en-US" altLang="en-US" dirty="0">
              <a:latin typeface="+mj-lt"/>
            </a:rPr>
            <a:t>MIS Approval for Manpower</a:t>
          </a:r>
        </a:p>
      </dgm:t>
    </dgm:pt>
    <dgm:pt modelId="{262F9BA4-8B85-4D1F-81E9-A37218674C5C}" type="parTrans" cxnId="{F44DAA5E-CE79-4243-9344-B40C2FBD2405}">
      <dgm:prSet/>
      <dgm:spPr/>
      <dgm:t>
        <a:bodyPr/>
        <a:lstStyle/>
        <a:p>
          <a:endParaRPr lang="en-IN"/>
        </a:p>
      </dgm:t>
    </dgm:pt>
    <dgm:pt modelId="{D784B62C-DEE6-43DB-9B8E-47D876300DDD}" type="sibTrans" cxnId="{F44DAA5E-CE79-4243-9344-B40C2FBD2405}">
      <dgm:prSet/>
      <dgm:spPr/>
      <dgm:t>
        <a:bodyPr/>
        <a:lstStyle/>
        <a:p>
          <a:endParaRPr lang="en-IN"/>
        </a:p>
      </dgm:t>
    </dgm:pt>
    <dgm:pt modelId="{D13236E0-9EA3-4C8E-A18A-20EEF259AF0C}">
      <dgm:prSet/>
      <dgm:spPr/>
      <dgm:t>
        <a:bodyPr/>
        <a:lstStyle/>
        <a:p>
          <a:r>
            <a:rPr lang="en-US" altLang="en-US">
              <a:latin typeface="+mj-lt"/>
            </a:rPr>
            <a:t>Throughput charges approval</a:t>
          </a:r>
          <a:endParaRPr lang="en-US" altLang="en-US" dirty="0">
            <a:latin typeface="+mj-lt"/>
          </a:endParaRPr>
        </a:p>
      </dgm:t>
    </dgm:pt>
    <dgm:pt modelId="{17FB6EF2-A88F-46F3-AD33-D5349D3107E6}" type="parTrans" cxnId="{98107E66-E904-4F7E-9784-39A0A074CAA1}">
      <dgm:prSet/>
      <dgm:spPr/>
      <dgm:t>
        <a:bodyPr/>
        <a:lstStyle/>
        <a:p>
          <a:endParaRPr lang="en-IN"/>
        </a:p>
      </dgm:t>
    </dgm:pt>
    <dgm:pt modelId="{F2A25E88-3C59-4FF5-90CB-C008BFF0F9F6}" type="sibTrans" cxnId="{98107E66-E904-4F7E-9784-39A0A074CAA1}">
      <dgm:prSet/>
      <dgm:spPr/>
      <dgm:t>
        <a:bodyPr/>
        <a:lstStyle/>
        <a:p>
          <a:endParaRPr lang="en-IN"/>
        </a:p>
      </dgm:t>
    </dgm:pt>
    <dgm:pt modelId="{F921C511-BABC-4D92-BD76-D82EC356400F}">
      <dgm:prSet/>
      <dgm:spPr/>
      <dgm:t>
        <a:bodyPr/>
        <a:lstStyle/>
        <a:p>
          <a:r>
            <a:rPr lang="en-US" altLang="en-US">
              <a:latin typeface="+mj-lt"/>
            </a:rPr>
            <a:t>Approval for Maintenance/land rental</a:t>
          </a:r>
          <a:endParaRPr lang="en-US" altLang="en-US" dirty="0">
            <a:latin typeface="+mj-lt"/>
          </a:endParaRPr>
        </a:p>
      </dgm:t>
    </dgm:pt>
    <dgm:pt modelId="{7A7D863E-B7CC-4E28-B77E-66931E513FE0}" type="parTrans" cxnId="{D87A74CE-0516-497B-8A95-1BBC38F2DE5E}">
      <dgm:prSet/>
      <dgm:spPr/>
      <dgm:t>
        <a:bodyPr/>
        <a:lstStyle/>
        <a:p>
          <a:endParaRPr lang="en-IN"/>
        </a:p>
      </dgm:t>
    </dgm:pt>
    <dgm:pt modelId="{640399B2-7D4E-42EF-AAD8-DFDFC9508806}" type="sibTrans" cxnId="{D87A74CE-0516-497B-8A95-1BBC38F2DE5E}">
      <dgm:prSet/>
      <dgm:spPr/>
      <dgm:t>
        <a:bodyPr/>
        <a:lstStyle/>
        <a:p>
          <a:endParaRPr lang="en-IN"/>
        </a:p>
      </dgm:t>
    </dgm:pt>
    <dgm:pt modelId="{59CC0ECB-6BDB-41FF-8501-0319E6C91CFC}">
      <dgm:prSet/>
      <dgm:spPr/>
      <dgm:t>
        <a:bodyPr/>
        <a:lstStyle/>
        <a:p>
          <a:r>
            <a:rPr lang="en-US" altLang="en-US">
              <a:latin typeface="+mj-lt"/>
            </a:rPr>
            <a:t>Approval for opening new airport fuel stations</a:t>
          </a:r>
          <a:endParaRPr lang="en-US" altLang="en-US" dirty="0">
            <a:latin typeface="+mj-lt"/>
          </a:endParaRPr>
        </a:p>
      </dgm:t>
    </dgm:pt>
    <dgm:pt modelId="{6499603C-B5F7-40BC-8BDC-62752711F8AF}" type="parTrans" cxnId="{871DCD41-5A33-4868-8379-CBE182A9C287}">
      <dgm:prSet/>
      <dgm:spPr/>
      <dgm:t>
        <a:bodyPr/>
        <a:lstStyle/>
        <a:p>
          <a:endParaRPr lang="en-IN"/>
        </a:p>
      </dgm:t>
    </dgm:pt>
    <dgm:pt modelId="{F3D8AFE1-EC41-433E-8C88-9E7A7EC763A6}" type="sibTrans" cxnId="{871DCD41-5A33-4868-8379-CBE182A9C287}">
      <dgm:prSet/>
      <dgm:spPr/>
      <dgm:t>
        <a:bodyPr/>
        <a:lstStyle/>
        <a:p>
          <a:endParaRPr lang="en-IN"/>
        </a:p>
      </dgm:t>
    </dgm:pt>
    <dgm:pt modelId="{A7FEE1E5-296D-41BC-B4CF-2CCB8B15BBD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>
              <a:latin typeface="+mj-lt"/>
            </a:rPr>
            <a:t>Approval for development of new ‘Retail Outlet</a:t>
          </a:r>
          <a:endParaRPr lang="en-IN" dirty="0"/>
        </a:p>
      </dgm:t>
    </dgm:pt>
    <dgm:pt modelId="{8126BE54-05BF-4CD7-864D-EAE3D18E9502}" type="parTrans" cxnId="{48FC9090-F45E-4941-AD4D-BBBABEC57E0D}">
      <dgm:prSet/>
      <dgm:spPr/>
      <dgm:t>
        <a:bodyPr/>
        <a:lstStyle/>
        <a:p>
          <a:endParaRPr lang="en-IN"/>
        </a:p>
      </dgm:t>
    </dgm:pt>
    <dgm:pt modelId="{EA0EC317-37E4-4D5C-9147-2EEAC378EB7B}" type="sibTrans" cxnId="{48FC9090-F45E-4941-AD4D-BBBABEC57E0D}">
      <dgm:prSet/>
      <dgm:spPr/>
      <dgm:t>
        <a:bodyPr/>
        <a:lstStyle/>
        <a:p>
          <a:endParaRPr lang="en-IN"/>
        </a:p>
      </dgm:t>
    </dgm:pt>
    <dgm:pt modelId="{0C3477AE-B741-4041-926E-F7B8864719FA}">
      <dgm:prSet/>
      <dgm:spPr/>
      <dgm:t>
        <a:bodyPr/>
        <a:lstStyle/>
        <a:p>
          <a:r>
            <a:rPr lang="en-US" altLang="en-US">
              <a:latin typeface="+mj-lt"/>
            </a:rPr>
            <a:t>Approval for Non Fuel Alliances (NFA)</a:t>
          </a:r>
          <a:endParaRPr lang="en-US" altLang="en-US" dirty="0">
            <a:latin typeface="+mj-lt"/>
          </a:endParaRPr>
        </a:p>
      </dgm:t>
    </dgm:pt>
    <dgm:pt modelId="{FF36CC68-C2CB-4CD9-A362-5AF907B05F84}" type="parTrans" cxnId="{30B4A4B6-C218-4F21-8917-F28E4728ED08}">
      <dgm:prSet/>
      <dgm:spPr/>
      <dgm:t>
        <a:bodyPr/>
        <a:lstStyle/>
        <a:p>
          <a:endParaRPr lang="en-IN"/>
        </a:p>
      </dgm:t>
    </dgm:pt>
    <dgm:pt modelId="{0843AB37-E901-4EA5-AABB-0F135E9A568B}" type="sibTrans" cxnId="{30B4A4B6-C218-4F21-8917-F28E4728ED08}">
      <dgm:prSet/>
      <dgm:spPr/>
      <dgm:t>
        <a:bodyPr/>
        <a:lstStyle/>
        <a:p>
          <a:endParaRPr lang="en-IN"/>
        </a:p>
      </dgm:t>
    </dgm:pt>
    <dgm:pt modelId="{E0D69D41-FD2C-4350-B09C-814408102529}">
      <dgm:prSet/>
      <dgm:spPr/>
      <dgm:t>
        <a:bodyPr/>
        <a:lstStyle/>
        <a:p>
          <a:r>
            <a:rPr lang="en-US" altLang="en-US">
              <a:latin typeface="+mj-lt"/>
            </a:rPr>
            <a:t>Approval for procurement of Land for New Retail Outlet/Agency </a:t>
          </a:r>
          <a:endParaRPr lang="en-US" altLang="en-US" dirty="0">
            <a:latin typeface="+mj-lt"/>
          </a:endParaRPr>
        </a:p>
      </dgm:t>
    </dgm:pt>
    <dgm:pt modelId="{6CCD5F8D-43F3-4501-8FBA-0EBB4E25B1D0}" type="parTrans" cxnId="{42AE2C87-1C3A-47F0-B36F-B537B8A1C659}">
      <dgm:prSet/>
      <dgm:spPr/>
      <dgm:t>
        <a:bodyPr/>
        <a:lstStyle/>
        <a:p>
          <a:endParaRPr lang="en-IN"/>
        </a:p>
      </dgm:t>
    </dgm:pt>
    <dgm:pt modelId="{140C8A50-CB97-4415-B91D-12965671D328}" type="sibTrans" cxnId="{42AE2C87-1C3A-47F0-B36F-B537B8A1C659}">
      <dgm:prSet/>
      <dgm:spPr/>
      <dgm:t>
        <a:bodyPr/>
        <a:lstStyle/>
        <a:p>
          <a:endParaRPr lang="en-IN"/>
        </a:p>
      </dgm:t>
    </dgm:pt>
    <dgm:pt modelId="{1B4EAD39-38DA-4E87-8BAA-E4538D0E69C2}">
      <dgm:prSet/>
      <dgm:spPr/>
      <dgm:t>
        <a:bodyPr/>
        <a:lstStyle/>
        <a:p>
          <a:r>
            <a:rPr lang="en-US" altLang="en-US">
              <a:latin typeface="+mj-lt"/>
            </a:rPr>
            <a:t>Subsidy Management</a:t>
          </a:r>
          <a:endParaRPr lang="en-US" altLang="en-US" dirty="0">
            <a:latin typeface="+mj-lt"/>
          </a:endParaRPr>
        </a:p>
      </dgm:t>
    </dgm:pt>
    <dgm:pt modelId="{E7BC07AA-8A6A-43E1-8A82-E718B5352D89}" type="parTrans" cxnId="{4DC04AE0-26D9-4FA5-989D-251EB428E5C9}">
      <dgm:prSet/>
      <dgm:spPr/>
      <dgm:t>
        <a:bodyPr/>
        <a:lstStyle/>
        <a:p>
          <a:endParaRPr lang="en-IN"/>
        </a:p>
      </dgm:t>
    </dgm:pt>
    <dgm:pt modelId="{CABAE62D-77A9-4A23-B0AA-B65258CBA156}" type="sibTrans" cxnId="{4DC04AE0-26D9-4FA5-989D-251EB428E5C9}">
      <dgm:prSet/>
      <dgm:spPr/>
      <dgm:t>
        <a:bodyPr/>
        <a:lstStyle/>
        <a:p>
          <a:endParaRPr lang="en-IN"/>
        </a:p>
      </dgm:t>
    </dgm:pt>
    <dgm:pt modelId="{22754E1C-9F4C-4A76-8690-F7B03029D1C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dirty="0">
              <a:latin typeface="+mj-lt"/>
            </a:rPr>
            <a:t>Foreign Trainings/Conferences</a:t>
          </a:r>
          <a:endParaRPr lang="en-IN" dirty="0"/>
        </a:p>
      </dgm:t>
    </dgm:pt>
    <dgm:pt modelId="{DD99C4CD-6AEC-4C53-B91C-A0370F47B5AD}" type="parTrans" cxnId="{79393648-82F4-4BFE-9EF9-673678928373}">
      <dgm:prSet/>
      <dgm:spPr/>
      <dgm:t>
        <a:bodyPr/>
        <a:lstStyle/>
        <a:p>
          <a:endParaRPr lang="en-IN"/>
        </a:p>
      </dgm:t>
    </dgm:pt>
    <dgm:pt modelId="{29D54F50-C1EF-499F-B4D8-D49FD6FDD730}" type="sibTrans" cxnId="{79393648-82F4-4BFE-9EF9-673678928373}">
      <dgm:prSet/>
      <dgm:spPr/>
      <dgm:t>
        <a:bodyPr/>
        <a:lstStyle/>
        <a:p>
          <a:endParaRPr lang="en-IN"/>
        </a:p>
      </dgm:t>
    </dgm:pt>
    <dgm:pt modelId="{932D40E9-2AE1-4E2C-B122-2821EFADA7A9}">
      <dgm:prSet/>
      <dgm:spPr/>
      <dgm:t>
        <a:bodyPr/>
        <a:lstStyle/>
        <a:p>
          <a:r>
            <a:rPr lang="en-US" altLang="en-US">
              <a:latin typeface="+mj-lt"/>
            </a:rPr>
            <a:t>Training Requests Process (E-Learning process/External Program)</a:t>
          </a:r>
          <a:endParaRPr lang="en-US" altLang="en-US" dirty="0">
            <a:latin typeface="+mj-lt"/>
          </a:endParaRPr>
        </a:p>
      </dgm:t>
    </dgm:pt>
    <dgm:pt modelId="{34A67A05-B81E-4D56-BD90-6F9F92B8D08E}" type="parTrans" cxnId="{47247051-A5CF-4D83-BA56-45515E0E3E63}">
      <dgm:prSet/>
      <dgm:spPr/>
      <dgm:t>
        <a:bodyPr/>
        <a:lstStyle/>
        <a:p>
          <a:endParaRPr lang="en-IN"/>
        </a:p>
      </dgm:t>
    </dgm:pt>
    <dgm:pt modelId="{2B6ED5A7-8935-4F73-BD84-E4A688A08618}" type="sibTrans" cxnId="{47247051-A5CF-4D83-BA56-45515E0E3E63}">
      <dgm:prSet/>
      <dgm:spPr/>
      <dgm:t>
        <a:bodyPr/>
        <a:lstStyle/>
        <a:p>
          <a:endParaRPr lang="en-IN"/>
        </a:p>
      </dgm:t>
    </dgm:pt>
    <dgm:pt modelId="{CC917989-6346-46C6-9B0D-BAA0BF8BE0CB}">
      <dgm:prSet/>
      <dgm:spPr/>
      <dgm:t>
        <a:bodyPr/>
        <a:lstStyle/>
        <a:p>
          <a:r>
            <a:rPr lang="en-US" altLang="en-US">
              <a:latin typeface="+mj-lt"/>
            </a:rPr>
            <a:t>CAR Requesting booking</a:t>
          </a:r>
          <a:endParaRPr lang="en-US" altLang="en-US" dirty="0">
            <a:latin typeface="+mj-lt"/>
          </a:endParaRPr>
        </a:p>
      </dgm:t>
    </dgm:pt>
    <dgm:pt modelId="{FDCEF2CF-E0C5-4A6E-83B4-9C7B598DA33E}" type="parTrans" cxnId="{29B25BED-3AF5-4167-A4F6-C656E57021D7}">
      <dgm:prSet/>
      <dgm:spPr/>
      <dgm:t>
        <a:bodyPr/>
        <a:lstStyle/>
        <a:p>
          <a:endParaRPr lang="en-IN"/>
        </a:p>
      </dgm:t>
    </dgm:pt>
    <dgm:pt modelId="{0392EB42-1B75-41E4-87F5-F18D0C6A8BA0}" type="sibTrans" cxnId="{29B25BED-3AF5-4167-A4F6-C656E57021D7}">
      <dgm:prSet/>
      <dgm:spPr/>
      <dgm:t>
        <a:bodyPr/>
        <a:lstStyle/>
        <a:p>
          <a:endParaRPr lang="en-IN"/>
        </a:p>
      </dgm:t>
    </dgm:pt>
    <dgm:pt modelId="{2654923A-8FB3-4602-AD87-A2DC5BBFC218}">
      <dgm:prSet/>
      <dgm:spPr/>
      <dgm:t>
        <a:bodyPr/>
        <a:lstStyle/>
        <a:p>
          <a:r>
            <a:rPr lang="en-US" altLang="en-US">
              <a:latin typeface="+mj-lt"/>
            </a:rPr>
            <a:t>Re-appropriation of Revenue Budget</a:t>
          </a:r>
          <a:endParaRPr lang="en-US" altLang="en-US" dirty="0">
            <a:latin typeface="+mj-lt"/>
          </a:endParaRPr>
        </a:p>
      </dgm:t>
    </dgm:pt>
    <dgm:pt modelId="{8690A80E-994E-42C9-99D0-A3C4D0BDBC3F}" type="parTrans" cxnId="{AE1CE26F-271D-41C7-A1D6-3E9EB44AC864}">
      <dgm:prSet/>
      <dgm:spPr/>
      <dgm:t>
        <a:bodyPr/>
        <a:lstStyle/>
        <a:p>
          <a:endParaRPr lang="en-IN"/>
        </a:p>
      </dgm:t>
    </dgm:pt>
    <dgm:pt modelId="{AB1F0D59-457B-4835-94B7-FD7D82931369}" type="sibTrans" cxnId="{AE1CE26F-271D-41C7-A1D6-3E9EB44AC864}">
      <dgm:prSet/>
      <dgm:spPr/>
      <dgm:t>
        <a:bodyPr/>
        <a:lstStyle/>
        <a:p>
          <a:endParaRPr lang="en-IN"/>
        </a:p>
      </dgm:t>
    </dgm:pt>
    <dgm:pt modelId="{A8FFCA6C-A513-4DDE-A45D-90A6F556267C}">
      <dgm:prSet/>
      <dgm:spPr/>
      <dgm:t>
        <a:bodyPr/>
        <a:lstStyle/>
        <a:p>
          <a:r>
            <a:rPr lang="en-US" altLang="en-US">
              <a:latin typeface="+mj-lt"/>
            </a:rPr>
            <a:t>Pricing Approvals and Circulars</a:t>
          </a:r>
          <a:endParaRPr lang="en-US" altLang="en-US" dirty="0">
            <a:latin typeface="+mj-lt"/>
          </a:endParaRPr>
        </a:p>
      </dgm:t>
    </dgm:pt>
    <dgm:pt modelId="{8FE6D72E-CC2B-4D4B-87F8-5148B51A5D32}" type="parTrans" cxnId="{9807F10A-4AA7-4E22-984F-03F399B5695C}">
      <dgm:prSet/>
      <dgm:spPr/>
      <dgm:t>
        <a:bodyPr/>
        <a:lstStyle/>
        <a:p>
          <a:endParaRPr lang="en-IN"/>
        </a:p>
      </dgm:t>
    </dgm:pt>
    <dgm:pt modelId="{8DE97760-3F56-4D75-9124-86A093803655}" type="sibTrans" cxnId="{9807F10A-4AA7-4E22-984F-03F399B5695C}">
      <dgm:prSet/>
      <dgm:spPr/>
      <dgm:t>
        <a:bodyPr/>
        <a:lstStyle/>
        <a:p>
          <a:endParaRPr lang="en-IN"/>
        </a:p>
      </dgm:t>
    </dgm:pt>
    <dgm:pt modelId="{71DE47B8-EB0F-4C34-97F0-60D90A2C020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>
              <a:latin typeface="+mj-lt"/>
            </a:rPr>
            <a:t>Discount/Credit Notes</a:t>
          </a:r>
          <a:endParaRPr lang="en-IN" dirty="0"/>
        </a:p>
      </dgm:t>
    </dgm:pt>
    <dgm:pt modelId="{90A0B49B-4167-4328-908D-DA0BB488E73E}" type="parTrans" cxnId="{BE8CB6FC-CACF-4383-8500-3D0FA4B539EB}">
      <dgm:prSet/>
      <dgm:spPr/>
      <dgm:t>
        <a:bodyPr/>
        <a:lstStyle/>
        <a:p>
          <a:endParaRPr lang="en-IN"/>
        </a:p>
      </dgm:t>
    </dgm:pt>
    <dgm:pt modelId="{3FE8529A-787D-4589-A71D-8560A999E8CD}" type="sibTrans" cxnId="{BE8CB6FC-CACF-4383-8500-3D0FA4B539EB}">
      <dgm:prSet/>
      <dgm:spPr/>
      <dgm:t>
        <a:bodyPr/>
        <a:lstStyle/>
        <a:p>
          <a:endParaRPr lang="en-IN"/>
        </a:p>
      </dgm:t>
    </dgm:pt>
    <dgm:pt modelId="{67A85C4E-8431-42AE-96A6-C21E7BB318EC}">
      <dgm:prSet/>
      <dgm:spPr/>
      <dgm:t>
        <a:bodyPr/>
        <a:lstStyle/>
        <a:p>
          <a:r>
            <a:rPr lang="en-US" altLang="en-US">
              <a:latin typeface="+mj-lt"/>
            </a:rPr>
            <a:t>Consumer Pump De/Commissioning</a:t>
          </a:r>
          <a:endParaRPr lang="en-US" altLang="en-US" dirty="0">
            <a:latin typeface="+mj-lt"/>
          </a:endParaRPr>
        </a:p>
      </dgm:t>
    </dgm:pt>
    <dgm:pt modelId="{142606B2-90E5-479A-BC96-40DCF2593620}" type="parTrans" cxnId="{70639DC9-0A0A-4693-9F11-E592091DF8E9}">
      <dgm:prSet/>
      <dgm:spPr/>
      <dgm:t>
        <a:bodyPr/>
        <a:lstStyle/>
        <a:p>
          <a:endParaRPr lang="en-IN"/>
        </a:p>
      </dgm:t>
    </dgm:pt>
    <dgm:pt modelId="{543FF685-29D2-4972-85C9-821D8966139D}" type="sibTrans" cxnId="{70639DC9-0A0A-4693-9F11-E592091DF8E9}">
      <dgm:prSet/>
      <dgm:spPr/>
      <dgm:t>
        <a:bodyPr/>
        <a:lstStyle/>
        <a:p>
          <a:endParaRPr lang="en-IN"/>
        </a:p>
      </dgm:t>
    </dgm:pt>
    <dgm:pt modelId="{629E7435-AD95-4FEF-A4AB-FE1929392078}">
      <dgm:prSet/>
      <dgm:spPr/>
      <dgm:t>
        <a:bodyPr/>
        <a:lstStyle/>
        <a:p>
          <a:r>
            <a:rPr lang="en-US" altLang="en-US">
              <a:latin typeface="+mj-lt"/>
            </a:rPr>
            <a:t>Approvals: Admin/Expenditure etc</a:t>
          </a:r>
          <a:endParaRPr lang="en-US" altLang="en-US" dirty="0">
            <a:latin typeface="+mj-lt"/>
          </a:endParaRPr>
        </a:p>
      </dgm:t>
    </dgm:pt>
    <dgm:pt modelId="{556BBE59-CFF7-47FF-B0CB-2CE8775FEFF7}" type="parTrans" cxnId="{A93D4258-3893-43AA-9AB1-30A63E8BCA9D}">
      <dgm:prSet/>
      <dgm:spPr/>
      <dgm:t>
        <a:bodyPr/>
        <a:lstStyle/>
        <a:p>
          <a:endParaRPr lang="en-IN"/>
        </a:p>
      </dgm:t>
    </dgm:pt>
    <dgm:pt modelId="{D7AB21B9-512B-4907-A4E2-21149621C686}" type="sibTrans" cxnId="{A93D4258-3893-43AA-9AB1-30A63E8BCA9D}">
      <dgm:prSet/>
      <dgm:spPr/>
      <dgm:t>
        <a:bodyPr/>
        <a:lstStyle/>
        <a:p>
          <a:endParaRPr lang="en-IN"/>
        </a:p>
      </dgm:t>
    </dgm:pt>
    <dgm:pt modelId="{38341026-EBE5-430D-9386-7B9585EDF115}">
      <dgm:prSet/>
      <dgm:spPr/>
      <dgm:t>
        <a:bodyPr/>
        <a:lstStyle/>
        <a:p>
          <a:r>
            <a:rPr lang="en-US" altLang="en-US">
              <a:latin typeface="+mj-lt"/>
            </a:rPr>
            <a:t>Sanction note for Ad-hoc Dealership</a:t>
          </a:r>
          <a:endParaRPr lang="en-US" altLang="en-US" dirty="0">
            <a:latin typeface="+mj-lt"/>
          </a:endParaRPr>
        </a:p>
      </dgm:t>
    </dgm:pt>
    <dgm:pt modelId="{55C6456F-9FBA-414F-AC30-CA880D6F4047}" type="parTrans" cxnId="{0D5B0B78-BA00-451C-B985-625DE1ADAE94}">
      <dgm:prSet/>
      <dgm:spPr/>
      <dgm:t>
        <a:bodyPr/>
        <a:lstStyle/>
        <a:p>
          <a:endParaRPr lang="en-IN"/>
        </a:p>
      </dgm:t>
    </dgm:pt>
    <dgm:pt modelId="{45725E4B-5B23-4CF2-B775-E76CAA841776}" type="sibTrans" cxnId="{0D5B0B78-BA00-451C-B985-625DE1ADAE94}">
      <dgm:prSet/>
      <dgm:spPr/>
      <dgm:t>
        <a:bodyPr/>
        <a:lstStyle/>
        <a:p>
          <a:endParaRPr lang="en-IN"/>
        </a:p>
      </dgm:t>
    </dgm:pt>
    <dgm:pt modelId="{3827C65C-2D65-41DD-9BDE-DFD62FC0E3BA}">
      <dgm:prSet/>
      <dgm:spPr/>
      <dgm:t>
        <a:bodyPr/>
        <a:lstStyle/>
        <a:p>
          <a:r>
            <a:rPr lang="en-US" altLang="en-US">
              <a:latin typeface="+mj-lt"/>
            </a:rPr>
            <a:t>Sanction note for LOI/LOA Approval </a:t>
          </a:r>
          <a:endParaRPr lang="en-US" altLang="en-US" dirty="0">
            <a:latin typeface="+mj-lt"/>
          </a:endParaRPr>
        </a:p>
      </dgm:t>
    </dgm:pt>
    <dgm:pt modelId="{8564A7BA-DC6D-4C87-A96B-A895D14C8407}" type="parTrans" cxnId="{4E6CAA08-0BA0-4823-9BC7-8E0F67F72D98}">
      <dgm:prSet/>
      <dgm:spPr/>
      <dgm:t>
        <a:bodyPr/>
        <a:lstStyle/>
        <a:p>
          <a:endParaRPr lang="en-IN"/>
        </a:p>
      </dgm:t>
    </dgm:pt>
    <dgm:pt modelId="{6CBF62F8-6EF7-48AC-B055-465D12132715}" type="sibTrans" cxnId="{4E6CAA08-0BA0-4823-9BC7-8E0F67F72D98}">
      <dgm:prSet/>
      <dgm:spPr/>
      <dgm:t>
        <a:bodyPr/>
        <a:lstStyle/>
        <a:p>
          <a:endParaRPr lang="en-IN"/>
        </a:p>
      </dgm:t>
    </dgm:pt>
    <dgm:pt modelId="{1A631D25-ED9D-4FA5-A014-1DB716F099F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>
              <a:latin typeface="+mj-lt"/>
            </a:rPr>
            <a:t>Document Management</a:t>
          </a:r>
          <a:endParaRPr lang="en-IN" dirty="0"/>
        </a:p>
      </dgm:t>
    </dgm:pt>
    <dgm:pt modelId="{2A05BE95-2AE6-48EB-AF52-B3D96621312A}" type="parTrans" cxnId="{68685EE2-C739-4E39-964D-E5F375BB19FA}">
      <dgm:prSet/>
      <dgm:spPr/>
      <dgm:t>
        <a:bodyPr/>
        <a:lstStyle/>
        <a:p>
          <a:endParaRPr lang="en-IN"/>
        </a:p>
      </dgm:t>
    </dgm:pt>
    <dgm:pt modelId="{875087B2-0451-41C5-A22C-6D0041D0D222}" type="sibTrans" cxnId="{68685EE2-C739-4E39-964D-E5F375BB19FA}">
      <dgm:prSet/>
      <dgm:spPr/>
      <dgm:t>
        <a:bodyPr/>
        <a:lstStyle/>
        <a:p>
          <a:endParaRPr lang="en-IN"/>
        </a:p>
      </dgm:t>
    </dgm:pt>
    <dgm:pt modelId="{D33D7979-AC4D-4F70-9587-A21A2744B274}">
      <dgm:prSet/>
      <dgm:spPr/>
      <dgm:t>
        <a:bodyPr/>
        <a:lstStyle/>
        <a:p>
          <a:r>
            <a:rPr lang="en-US" altLang="en-US">
              <a:latin typeface="+mj-lt"/>
            </a:rPr>
            <a:t>Workflow Management</a:t>
          </a:r>
          <a:endParaRPr lang="en-US" altLang="en-US" dirty="0">
            <a:latin typeface="+mj-lt"/>
          </a:endParaRPr>
        </a:p>
      </dgm:t>
    </dgm:pt>
    <dgm:pt modelId="{95D10932-A990-4698-B52A-F70DA0B789C4}" type="parTrans" cxnId="{404970FF-50B4-4257-BF9F-7976EBA2F5B0}">
      <dgm:prSet/>
      <dgm:spPr/>
      <dgm:t>
        <a:bodyPr/>
        <a:lstStyle/>
        <a:p>
          <a:endParaRPr lang="en-IN"/>
        </a:p>
      </dgm:t>
    </dgm:pt>
    <dgm:pt modelId="{F668B776-45CF-4702-8371-77BFF39A386D}" type="sibTrans" cxnId="{404970FF-50B4-4257-BF9F-7976EBA2F5B0}">
      <dgm:prSet/>
      <dgm:spPr/>
      <dgm:t>
        <a:bodyPr/>
        <a:lstStyle/>
        <a:p>
          <a:endParaRPr lang="en-IN"/>
        </a:p>
      </dgm:t>
    </dgm:pt>
    <dgm:pt modelId="{BD40723F-282C-4B80-A944-F9645A00B656}">
      <dgm:prSet/>
      <dgm:spPr/>
      <dgm:t>
        <a:bodyPr/>
        <a:lstStyle/>
        <a:p>
          <a:r>
            <a:rPr lang="en-US" altLang="en-US">
              <a:latin typeface="+mj-lt"/>
            </a:rPr>
            <a:t>Knowledge Management</a:t>
          </a:r>
          <a:endParaRPr lang="en-US" altLang="en-US" dirty="0">
            <a:latin typeface="+mj-lt"/>
          </a:endParaRPr>
        </a:p>
      </dgm:t>
    </dgm:pt>
    <dgm:pt modelId="{212C4B11-9283-4D12-8D79-80600E6F1E1D}" type="parTrans" cxnId="{2BD7E756-25F7-4811-874E-7946879D6866}">
      <dgm:prSet/>
      <dgm:spPr/>
      <dgm:t>
        <a:bodyPr/>
        <a:lstStyle/>
        <a:p>
          <a:endParaRPr lang="en-IN"/>
        </a:p>
      </dgm:t>
    </dgm:pt>
    <dgm:pt modelId="{1CF50777-7CAD-4D5A-BD55-9D11515AAC5B}" type="sibTrans" cxnId="{2BD7E756-25F7-4811-874E-7946879D6866}">
      <dgm:prSet/>
      <dgm:spPr/>
      <dgm:t>
        <a:bodyPr/>
        <a:lstStyle/>
        <a:p>
          <a:endParaRPr lang="en-IN"/>
        </a:p>
      </dgm:t>
    </dgm:pt>
    <dgm:pt modelId="{BDB80A5E-071E-400E-B823-509E208A15F7}">
      <dgm:prSet/>
      <dgm:spPr/>
      <dgm:t>
        <a:bodyPr/>
        <a:lstStyle/>
        <a:p>
          <a:r>
            <a:rPr lang="en-US" altLang="en-US">
              <a:latin typeface="+mj-lt"/>
            </a:rPr>
            <a:t>Record Management</a:t>
          </a:r>
          <a:endParaRPr lang="en-US" altLang="en-US" dirty="0">
            <a:latin typeface="+mj-lt"/>
          </a:endParaRPr>
        </a:p>
      </dgm:t>
    </dgm:pt>
    <dgm:pt modelId="{1B93E837-BEC5-489B-86CE-AD85830790AD}" type="parTrans" cxnId="{0A57AAF3-A580-4885-B897-7D1A08596A93}">
      <dgm:prSet/>
      <dgm:spPr/>
      <dgm:t>
        <a:bodyPr/>
        <a:lstStyle/>
        <a:p>
          <a:endParaRPr lang="en-IN"/>
        </a:p>
      </dgm:t>
    </dgm:pt>
    <dgm:pt modelId="{5D2B7E6B-6CDF-4607-BE62-2AD0F2DC52AB}" type="sibTrans" cxnId="{0A57AAF3-A580-4885-B897-7D1A08596A93}">
      <dgm:prSet/>
      <dgm:spPr/>
      <dgm:t>
        <a:bodyPr/>
        <a:lstStyle/>
        <a:p>
          <a:endParaRPr lang="en-IN"/>
        </a:p>
      </dgm:t>
    </dgm:pt>
    <dgm:pt modelId="{5F412D59-66D4-4D73-A1CA-CFCBE2E0074C}">
      <dgm:prSet/>
      <dgm:spPr/>
      <dgm:t>
        <a:bodyPr/>
        <a:lstStyle/>
        <a:p>
          <a:r>
            <a:rPr lang="en-US" altLang="en-US">
              <a:latin typeface="+mj-lt"/>
            </a:rPr>
            <a:t>Approval for Repairs and maintenance </a:t>
          </a:r>
          <a:endParaRPr lang="en-US" altLang="en-US" dirty="0">
            <a:latin typeface="+mj-lt"/>
          </a:endParaRPr>
        </a:p>
      </dgm:t>
    </dgm:pt>
    <dgm:pt modelId="{8740A86E-55CE-4821-B1D5-42B570BE7B75}" type="sibTrans" cxnId="{D0D640EC-7741-4A20-B243-2A8C00114246}">
      <dgm:prSet/>
      <dgm:spPr/>
      <dgm:t>
        <a:bodyPr/>
        <a:lstStyle/>
        <a:p>
          <a:endParaRPr lang="en-IN"/>
        </a:p>
      </dgm:t>
    </dgm:pt>
    <dgm:pt modelId="{CE275125-39B7-4985-858A-26BDFA02BEE7}" type="parTrans" cxnId="{D0D640EC-7741-4A20-B243-2A8C00114246}">
      <dgm:prSet/>
      <dgm:spPr/>
      <dgm:t>
        <a:bodyPr/>
        <a:lstStyle/>
        <a:p>
          <a:endParaRPr lang="en-IN"/>
        </a:p>
      </dgm:t>
    </dgm:pt>
    <dgm:pt modelId="{4632028A-7737-4A6F-8CE0-E4FDE8F83D85}" type="pres">
      <dgm:prSet presAssocID="{B804EBBA-538A-48CA-A452-7DDA63BD366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BDA797-A4AE-43A0-B780-72D28BBDCE6B}" type="pres">
      <dgm:prSet presAssocID="{D98BE7B4-831D-4065-B060-3AC014FF2F29}" presName="root" presStyleCnt="0"/>
      <dgm:spPr/>
    </dgm:pt>
    <dgm:pt modelId="{3A21AA37-D558-4CA8-955F-0D352AADB923}" type="pres">
      <dgm:prSet presAssocID="{D98BE7B4-831D-4065-B060-3AC014FF2F29}" presName="rootComposite" presStyleCnt="0"/>
      <dgm:spPr/>
    </dgm:pt>
    <dgm:pt modelId="{334F103D-87B2-445B-A5CA-EA03244F9E8E}" type="pres">
      <dgm:prSet presAssocID="{D98BE7B4-831D-4065-B060-3AC014FF2F29}" presName="rootText" presStyleLbl="node1" presStyleIdx="0" presStyleCnt="5"/>
      <dgm:spPr/>
    </dgm:pt>
    <dgm:pt modelId="{BAEF887D-1180-4442-A166-822427BE9890}" type="pres">
      <dgm:prSet presAssocID="{D98BE7B4-831D-4065-B060-3AC014FF2F29}" presName="rootConnector" presStyleLbl="node1" presStyleIdx="0" presStyleCnt="5"/>
      <dgm:spPr/>
    </dgm:pt>
    <dgm:pt modelId="{76B5706D-CF3E-4D07-9518-988BDA1144FB}" type="pres">
      <dgm:prSet presAssocID="{D98BE7B4-831D-4065-B060-3AC014FF2F29}" presName="childShape" presStyleCnt="0"/>
      <dgm:spPr/>
    </dgm:pt>
    <dgm:pt modelId="{CC99740B-238C-462C-B865-EC4C02249FCD}" type="pres">
      <dgm:prSet presAssocID="{90A0B49B-4167-4328-908D-DA0BB488E73E}" presName="Name13" presStyleLbl="parChTrans1D2" presStyleIdx="0" presStyleCnt="24"/>
      <dgm:spPr/>
    </dgm:pt>
    <dgm:pt modelId="{3319FF68-418C-46C2-BD3F-9A171B807300}" type="pres">
      <dgm:prSet presAssocID="{71DE47B8-EB0F-4C34-97F0-60D90A2C0202}" presName="childText" presStyleLbl="bgAcc1" presStyleIdx="0" presStyleCnt="24">
        <dgm:presLayoutVars>
          <dgm:bulletEnabled val="1"/>
        </dgm:presLayoutVars>
      </dgm:prSet>
      <dgm:spPr/>
    </dgm:pt>
    <dgm:pt modelId="{041F1571-E958-4238-A2C6-B2BBA8CC34A8}" type="pres">
      <dgm:prSet presAssocID="{142606B2-90E5-479A-BC96-40DCF2593620}" presName="Name13" presStyleLbl="parChTrans1D2" presStyleIdx="1" presStyleCnt="24"/>
      <dgm:spPr/>
    </dgm:pt>
    <dgm:pt modelId="{F368B7B7-13BA-4BB0-A448-0DFE6235EEFC}" type="pres">
      <dgm:prSet presAssocID="{67A85C4E-8431-42AE-96A6-C21E7BB318EC}" presName="childText" presStyleLbl="bgAcc1" presStyleIdx="1" presStyleCnt="24">
        <dgm:presLayoutVars>
          <dgm:bulletEnabled val="1"/>
        </dgm:presLayoutVars>
      </dgm:prSet>
      <dgm:spPr/>
    </dgm:pt>
    <dgm:pt modelId="{7F6B2E82-8663-4F33-A878-CD61B3BE9678}" type="pres">
      <dgm:prSet presAssocID="{556BBE59-CFF7-47FF-B0CB-2CE8775FEFF7}" presName="Name13" presStyleLbl="parChTrans1D2" presStyleIdx="2" presStyleCnt="24"/>
      <dgm:spPr/>
    </dgm:pt>
    <dgm:pt modelId="{D30BC07C-936A-4AAA-8D04-03F48E607437}" type="pres">
      <dgm:prSet presAssocID="{629E7435-AD95-4FEF-A4AB-FE1929392078}" presName="childText" presStyleLbl="bgAcc1" presStyleIdx="2" presStyleCnt="24">
        <dgm:presLayoutVars>
          <dgm:bulletEnabled val="1"/>
        </dgm:presLayoutVars>
      </dgm:prSet>
      <dgm:spPr/>
    </dgm:pt>
    <dgm:pt modelId="{1B623ECB-5EB8-426D-8697-01EC64930B7C}" type="pres">
      <dgm:prSet presAssocID="{55C6456F-9FBA-414F-AC30-CA880D6F4047}" presName="Name13" presStyleLbl="parChTrans1D2" presStyleIdx="3" presStyleCnt="24"/>
      <dgm:spPr/>
    </dgm:pt>
    <dgm:pt modelId="{E16C9F68-270C-4B59-9099-AE715F89A8CA}" type="pres">
      <dgm:prSet presAssocID="{38341026-EBE5-430D-9386-7B9585EDF115}" presName="childText" presStyleLbl="bgAcc1" presStyleIdx="3" presStyleCnt="24">
        <dgm:presLayoutVars>
          <dgm:bulletEnabled val="1"/>
        </dgm:presLayoutVars>
      </dgm:prSet>
      <dgm:spPr/>
    </dgm:pt>
    <dgm:pt modelId="{24470C1D-1D72-4BF6-9148-7F91CFC79B63}" type="pres">
      <dgm:prSet presAssocID="{8564A7BA-DC6D-4C87-A96B-A895D14C8407}" presName="Name13" presStyleLbl="parChTrans1D2" presStyleIdx="4" presStyleCnt="24"/>
      <dgm:spPr/>
    </dgm:pt>
    <dgm:pt modelId="{1D8FFCF9-94EB-435F-8295-522D8276F7EB}" type="pres">
      <dgm:prSet presAssocID="{3827C65C-2D65-41DD-9BDE-DFD62FC0E3BA}" presName="childText" presStyleLbl="bgAcc1" presStyleIdx="4" presStyleCnt="24">
        <dgm:presLayoutVars>
          <dgm:bulletEnabled val="1"/>
        </dgm:presLayoutVars>
      </dgm:prSet>
      <dgm:spPr/>
    </dgm:pt>
    <dgm:pt modelId="{78012A8B-6456-4CED-8387-9E49C63F067F}" type="pres">
      <dgm:prSet presAssocID="{A27CEC18-A823-4B1F-9F82-09F5BFA9995C}" presName="root" presStyleCnt="0"/>
      <dgm:spPr/>
    </dgm:pt>
    <dgm:pt modelId="{AF3D7F1F-5FAE-4662-B50A-57B80962F148}" type="pres">
      <dgm:prSet presAssocID="{A27CEC18-A823-4B1F-9F82-09F5BFA9995C}" presName="rootComposite" presStyleCnt="0"/>
      <dgm:spPr/>
    </dgm:pt>
    <dgm:pt modelId="{7CAA586B-3866-40AB-BED1-BCD09AD0A8B1}" type="pres">
      <dgm:prSet presAssocID="{A27CEC18-A823-4B1F-9F82-09F5BFA9995C}" presName="rootText" presStyleLbl="node1" presStyleIdx="1" presStyleCnt="5"/>
      <dgm:spPr/>
    </dgm:pt>
    <dgm:pt modelId="{2362021D-9FCE-4976-87D5-4B98EC6E1DD6}" type="pres">
      <dgm:prSet presAssocID="{A27CEC18-A823-4B1F-9F82-09F5BFA9995C}" presName="rootConnector" presStyleLbl="node1" presStyleIdx="1" presStyleCnt="5"/>
      <dgm:spPr/>
    </dgm:pt>
    <dgm:pt modelId="{180AD6BE-8C6B-4FEC-9612-B486B8BCA856}" type="pres">
      <dgm:prSet presAssocID="{A27CEC18-A823-4B1F-9F82-09F5BFA9995C}" presName="childShape" presStyleCnt="0"/>
      <dgm:spPr/>
    </dgm:pt>
    <dgm:pt modelId="{8612C23E-9AE4-4DB6-A437-4DA0E81409F4}" type="pres">
      <dgm:prSet presAssocID="{8126BE54-05BF-4CD7-864D-EAE3D18E9502}" presName="Name13" presStyleLbl="parChTrans1D2" presStyleIdx="5" presStyleCnt="24"/>
      <dgm:spPr/>
    </dgm:pt>
    <dgm:pt modelId="{A3DBBF14-F1A1-4FD4-A7C1-A6A6E28DBCC7}" type="pres">
      <dgm:prSet presAssocID="{A7FEE1E5-296D-41BC-B4CF-2CCB8B15BBD9}" presName="childText" presStyleLbl="bgAcc1" presStyleIdx="5" presStyleCnt="24">
        <dgm:presLayoutVars>
          <dgm:bulletEnabled val="1"/>
        </dgm:presLayoutVars>
      </dgm:prSet>
      <dgm:spPr/>
    </dgm:pt>
    <dgm:pt modelId="{4DCE9E6B-DB0A-497B-9C84-B77C59F55E51}" type="pres">
      <dgm:prSet presAssocID="{FF36CC68-C2CB-4CD9-A362-5AF907B05F84}" presName="Name13" presStyleLbl="parChTrans1D2" presStyleIdx="6" presStyleCnt="24"/>
      <dgm:spPr/>
    </dgm:pt>
    <dgm:pt modelId="{8743DB54-A6A8-4C50-8EDF-C6DD906056BC}" type="pres">
      <dgm:prSet presAssocID="{0C3477AE-B741-4041-926E-F7B8864719FA}" presName="childText" presStyleLbl="bgAcc1" presStyleIdx="6" presStyleCnt="24">
        <dgm:presLayoutVars>
          <dgm:bulletEnabled val="1"/>
        </dgm:presLayoutVars>
      </dgm:prSet>
      <dgm:spPr/>
    </dgm:pt>
    <dgm:pt modelId="{A0332895-887C-4BC9-A645-71876E47E383}" type="pres">
      <dgm:prSet presAssocID="{CE275125-39B7-4985-858A-26BDFA02BEE7}" presName="Name13" presStyleLbl="parChTrans1D2" presStyleIdx="7" presStyleCnt="24"/>
      <dgm:spPr/>
    </dgm:pt>
    <dgm:pt modelId="{4176FA44-BC1F-419A-AA0E-8DBCE4C79073}" type="pres">
      <dgm:prSet presAssocID="{5F412D59-66D4-4D73-A1CA-CFCBE2E0074C}" presName="childText" presStyleLbl="bgAcc1" presStyleIdx="7" presStyleCnt="24">
        <dgm:presLayoutVars>
          <dgm:bulletEnabled val="1"/>
        </dgm:presLayoutVars>
      </dgm:prSet>
      <dgm:spPr/>
    </dgm:pt>
    <dgm:pt modelId="{469F6BEE-F47F-47D4-B3B5-1D9117BECCDA}" type="pres">
      <dgm:prSet presAssocID="{6CCD5F8D-43F3-4501-8FBA-0EBB4E25B1D0}" presName="Name13" presStyleLbl="parChTrans1D2" presStyleIdx="8" presStyleCnt="24"/>
      <dgm:spPr/>
    </dgm:pt>
    <dgm:pt modelId="{7F563E4A-715A-48F0-95B0-B846E93F4920}" type="pres">
      <dgm:prSet presAssocID="{E0D69D41-FD2C-4350-B09C-814408102529}" presName="childText" presStyleLbl="bgAcc1" presStyleIdx="8" presStyleCnt="24">
        <dgm:presLayoutVars>
          <dgm:bulletEnabled val="1"/>
        </dgm:presLayoutVars>
      </dgm:prSet>
      <dgm:spPr/>
    </dgm:pt>
    <dgm:pt modelId="{707957FA-EF47-43C5-A486-E520EBF6F68D}" type="pres">
      <dgm:prSet presAssocID="{E7BC07AA-8A6A-43E1-8A82-E718B5352D89}" presName="Name13" presStyleLbl="parChTrans1D2" presStyleIdx="9" presStyleCnt="24"/>
      <dgm:spPr/>
    </dgm:pt>
    <dgm:pt modelId="{540FA50D-33E9-4812-B2F0-6DA69998A787}" type="pres">
      <dgm:prSet presAssocID="{1B4EAD39-38DA-4E87-8BAA-E4538D0E69C2}" presName="childText" presStyleLbl="bgAcc1" presStyleIdx="9" presStyleCnt="24">
        <dgm:presLayoutVars>
          <dgm:bulletEnabled val="1"/>
        </dgm:presLayoutVars>
      </dgm:prSet>
      <dgm:spPr/>
    </dgm:pt>
    <dgm:pt modelId="{99F0B5CF-3614-4C09-AE6A-1EF4FCB01996}" type="pres">
      <dgm:prSet presAssocID="{A8B0F747-14A3-4419-8694-6E07B9A0AF01}" presName="root" presStyleCnt="0"/>
      <dgm:spPr/>
    </dgm:pt>
    <dgm:pt modelId="{5F468711-3CA3-448C-94A1-54A5B69AE40C}" type="pres">
      <dgm:prSet presAssocID="{A8B0F747-14A3-4419-8694-6E07B9A0AF01}" presName="rootComposite" presStyleCnt="0"/>
      <dgm:spPr/>
    </dgm:pt>
    <dgm:pt modelId="{5A211362-7A52-471F-9C11-D7298D9D636F}" type="pres">
      <dgm:prSet presAssocID="{A8B0F747-14A3-4419-8694-6E07B9A0AF01}" presName="rootText" presStyleLbl="node1" presStyleIdx="2" presStyleCnt="5"/>
      <dgm:spPr/>
    </dgm:pt>
    <dgm:pt modelId="{DA83CED9-FD9F-4ECD-A8D8-AD6FABD929C0}" type="pres">
      <dgm:prSet presAssocID="{A8B0F747-14A3-4419-8694-6E07B9A0AF01}" presName="rootConnector" presStyleLbl="node1" presStyleIdx="2" presStyleCnt="5"/>
      <dgm:spPr/>
    </dgm:pt>
    <dgm:pt modelId="{F92D74EE-1760-4C2A-BCCD-8C7F2DF3088D}" type="pres">
      <dgm:prSet presAssocID="{A8B0F747-14A3-4419-8694-6E07B9A0AF01}" presName="childShape" presStyleCnt="0"/>
      <dgm:spPr/>
    </dgm:pt>
    <dgm:pt modelId="{9B59AD43-25A7-4A64-A057-D62A1119F876}" type="pres">
      <dgm:prSet presAssocID="{4E124183-941C-4297-B71D-EB93A5C8721E}" presName="Name13" presStyleLbl="parChTrans1D2" presStyleIdx="10" presStyleCnt="24"/>
      <dgm:spPr/>
    </dgm:pt>
    <dgm:pt modelId="{E2A0E172-37B2-440D-A87F-EDCF03763FD4}" type="pres">
      <dgm:prSet presAssocID="{7AF4E533-0E92-454E-8D49-002458219335}" presName="childText" presStyleLbl="bgAcc1" presStyleIdx="10" presStyleCnt="24">
        <dgm:presLayoutVars>
          <dgm:bulletEnabled val="1"/>
        </dgm:presLayoutVars>
      </dgm:prSet>
      <dgm:spPr/>
    </dgm:pt>
    <dgm:pt modelId="{823A3C29-C7F1-46DA-AEA0-1DCC003C5D87}" type="pres">
      <dgm:prSet presAssocID="{262F9BA4-8B85-4D1F-81E9-A37218674C5C}" presName="Name13" presStyleLbl="parChTrans1D2" presStyleIdx="11" presStyleCnt="24"/>
      <dgm:spPr/>
    </dgm:pt>
    <dgm:pt modelId="{B89FD5A4-2455-4AA1-9D1F-B55E8DA7C469}" type="pres">
      <dgm:prSet presAssocID="{7D97E792-C5EC-4392-9C1C-ECDF6240DE9F}" presName="childText" presStyleLbl="bgAcc1" presStyleIdx="11" presStyleCnt="24">
        <dgm:presLayoutVars>
          <dgm:bulletEnabled val="1"/>
        </dgm:presLayoutVars>
      </dgm:prSet>
      <dgm:spPr/>
    </dgm:pt>
    <dgm:pt modelId="{752C935E-4299-437B-BB46-9807295CC1F3}" type="pres">
      <dgm:prSet presAssocID="{17FB6EF2-A88F-46F3-AD33-D5349D3107E6}" presName="Name13" presStyleLbl="parChTrans1D2" presStyleIdx="12" presStyleCnt="24"/>
      <dgm:spPr/>
    </dgm:pt>
    <dgm:pt modelId="{D2BE5FE8-07FA-4FF4-8F2E-D3F71988FF8A}" type="pres">
      <dgm:prSet presAssocID="{D13236E0-9EA3-4C8E-A18A-20EEF259AF0C}" presName="childText" presStyleLbl="bgAcc1" presStyleIdx="12" presStyleCnt="24">
        <dgm:presLayoutVars>
          <dgm:bulletEnabled val="1"/>
        </dgm:presLayoutVars>
      </dgm:prSet>
      <dgm:spPr/>
    </dgm:pt>
    <dgm:pt modelId="{70E869AC-0C5E-4951-AD66-BC06244CAFE6}" type="pres">
      <dgm:prSet presAssocID="{7A7D863E-B7CC-4E28-B77E-66931E513FE0}" presName="Name13" presStyleLbl="parChTrans1D2" presStyleIdx="13" presStyleCnt="24"/>
      <dgm:spPr/>
    </dgm:pt>
    <dgm:pt modelId="{63416493-D2DB-41F3-AAA1-E0296832A2A6}" type="pres">
      <dgm:prSet presAssocID="{F921C511-BABC-4D92-BD76-D82EC356400F}" presName="childText" presStyleLbl="bgAcc1" presStyleIdx="13" presStyleCnt="24">
        <dgm:presLayoutVars>
          <dgm:bulletEnabled val="1"/>
        </dgm:presLayoutVars>
      </dgm:prSet>
      <dgm:spPr/>
    </dgm:pt>
    <dgm:pt modelId="{BE0EB72F-C96C-471C-9352-5D21629E13FF}" type="pres">
      <dgm:prSet presAssocID="{6499603C-B5F7-40BC-8BDC-62752711F8AF}" presName="Name13" presStyleLbl="parChTrans1D2" presStyleIdx="14" presStyleCnt="24"/>
      <dgm:spPr/>
    </dgm:pt>
    <dgm:pt modelId="{F792E988-67D1-4E67-8D67-E51678F55EFF}" type="pres">
      <dgm:prSet presAssocID="{59CC0ECB-6BDB-41FF-8501-0319E6C91CFC}" presName="childText" presStyleLbl="bgAcc1" presStyleIdx="14" presStyleCnt="24">
        <dgm:presLayoutVars>
          <dgm:bulletEnabled val="1"/>
        </dgm:presLayoutVars>
      </dgm:prSet>
      <dgm:spPr/>
    </dgm:pt>
    <dgm:pt modelId="{72E90758-67E3-496C-84C5-8371859E99F3}" type="pres">
      <dgm:prSet presAssocID="{571C9057-66BD-464E-827C-490B114622A3}" presName="root" presStyleCnt="0"/>
      <dgm:spPr/>
    </dgm:pt>
    <dgm:pt modelId="{B716E95B-6388-494F-AA24-8A5A2A108CF9}" type="pres">
      <dgm:prSet presAssocID="{571C9057-66BD-464E-827C-490B114622A3}" presName="rootComposite" presStyleCnt="0"/>
      <dgm:spPr/>
    </dgm:pt>
    <dgm:pt modelId="{56283428-63BB-4922-978E-31449DF13DF9}" type="pres">
      <dgm:prSet presAssocID="{571C9057-66BD-464E-827C-490B114622A3}" presName="rootText" presStyleLbl="node1" presStyleIdx="3" presStyleCnt="5"/>
      <dgm:spPr/>
    </dgm:pt>
    <dgm:pt modelId="{FE6FE06C-F208-48C7-9F88-316EC73AAEB5}" type="pres">
      <dgm:prSet presAssocID="{571C9057-66BD-464E-827C-490B114622A3}" presName="rootConnector" presStyleLbl="node1" presStyleIdx="3" presStyleCnt="5"/>
      <dgm:spPr/>
    </dgm:pt>
    <dgm:pt modelId="{B20FA8B5-0F87-40A1-BC23-E160AFCFED01}" type="pres">
      <dgm:prSet presAssocID="{571C9057-66BD-464E-827C-490B114622A3}" presName="childShape" presStyleCnt="0"/>
      <dgm:spPr/>
    </dgm:pt>
    <dgm:pt modelId="{87AA3484-B1EF-4FE8-9C36-B00096DCA436}" type="pres">
      <dgm:prSet presAssocID="{DD99C4CD-6AEC-4C53-B91C-A0370F47B5AD}" presName="Name13" presStyleLbl="parChTrans1D2" presStyleIdx="15" presStyleCnt="24"/>
      <dgm:spPr/>
    </dgm:pt>
    <dgm:pt modelId="{EC1AA78A-4B46-4E4D-A19F-B142FAB05B85}" type="pres">
      <dgm:prSet presAssocID="{22754E1C-9F4C-4A76-8690-F7B03029D1C1}" presName="childText" presStyleLbl="bgAcc1" presStyleIdx="15" presStyleCnt="24">
        <dgm:presLayoutVars>
          <dgm:bulletEnabled val="1"/>
        </dgm:presLayoutVars>
      </dgm:prSet>
      <dgm:spPr/>
    </dgm:pt>
    <dgm:pt modelId="{0C0C20B1-5EF3-4117-A255-7F72A0D54D75}" type="pres">
      <dgm:prSet presAssocID="{34A67A05-B81E-4D56-BD90-6F9F92B8D08E}" presName="Name13" presStyleLbl="parChTrans1D2" presStyleIdx="16" presStyleCnt="24"/>
      <dgm:spPr/>
    </dgm:pt>
    <dgm:pt modelId="{80623A55-B390-4F5D-80BF-3942ADB82194}" type="pres">
      <dgm:prSet presAssocID="{932D40E9-2AE1-4E2C-B122-2821EFADA7A9}" presName="childText" presStyleLbl="bgAcc1" presStyleIdx="16" presStyleCnt="24">
        <dgm:presLayoutVars>
          <dgm:bulletEnabled val="1"/>
        </dgm:presLayoutVars>
      </dgm:prSet>
      <dgm:spPr/>
    </dgm:pt>
    <dgm:pt modelId="{0F3047A8-C2B9-41FC-99BA-2D3675955531}" type="pres">
      <dgm:prSet presAssocID="{FDCEF2CF-E0C5-4A6E-83B4-9C7B598DA33E}" presName="Name13" presStyleLbl="parChTrans1D2" presStyleIdx="17" presStyleCnt="24"/>
      <dgm:spPr/>
    </dgm:pt>
    <dgm:pt modelId="{27B18D1E-39CC-47EB-A962-785C1CFE4D28}" type="pres">
      <dgm:prSet presAssocID="{CC917989-6346-46C6-9B0D-BAA0BF8BE0CB}" presName="childText" presStyleLbl="bgAcc1" presStyleIdx="17" presStyleCnt="24">
        <dgm:presLayoutVars>
          <dgm:bulletEnabled val="1"/>
        </dgm:presLayoutVars>
      </dgm:prSet>
      <dgm:spPr/>
    </dgm:pt>
    <dgm:pt modelId="{70E276DD-DAA2-423A-B6D4-AEE9F48E60FA}" type="pres">
      <dgm:prSet presAssocID="{8690A80E-994E-42C9-99D0-A3C4D0BDBC3F}" presName="Name13" presStyleLbl="parChTrans1D2" presStyleIdx="18" presStyleCnt="24"/>
      <dgm:spPr/>
    </dgm:pt>
    <dgm:pt modelId="{D956F5B6-2051-4E75-9410-13CCF14AE689}" type="pres">
      <dgm:prSet presAssocID="{2654923A-8FB3-4602-AD87-A2DC5BBFC218}" presName="childText" presStyleLbl="bgAcc1" presStyleIdx="18" presStyleCnt="24">
        <dgm:presLayoutVars>
          <dgm:bulletEnabled val="1"/>
        </dgm:presLayoutVars>
      </dgm:prSet>
      <dgm:spPr/>
    </dgm:pt>
    <dgm:pt modelId="{37CB902B-AD31-4025-8783-24CFC26CBA8C}" type="pres">
      <dgm:prSet presAssocID="{8FE6D72E-CC2B-4D4B-87F8-5148B51A5D32}" presName="Name13" presStyleLbl="parChTrans1D2" presStyleIdx="19" presStyleCnt="24"/>
      <dgm:spPr/>
    </dgm:pt>
    <dgm:pt modelId="{B8E550B2-3AB2-491C-92E5-81CF8FC2E686}" type="pres">
      <dgm:prSet presAssocID="{A8FFCA6C-A513-4DDE-A45D-90A6F556267C}" presName="childText" presStyleLbl="bgAcc1" presStyleIdx="19" presStyleCnt="24">
        <dgm:presLayoutVars>
          <dgm:bulletEnabled val="1"/>
        </dgm:presLayoutVars>
      </dgm:prSet>
      <dgm:spPr/>
    </dgm:pt>
    <dgm:pt modelId="{968B63D3-D3EB-41F9-A58C-94EA3574BF1A}" type="pres">
      <dgm:prSet presAssocID="{FEB8A92D-4FCF-415B-A1AD-A98DCA9A67F7}" presName="root" presStyleCnt="0"/>
      <dgm:spPr/>
    </dgm:pt>
    <dgm:pt modelId="{B1723CC2-8811-4889-A093-4CC91ED0B7AE}" type="pres">
      <dgm:prSet presAssocID="{FEB8A92D-4FCF-415B-A1AD-A98DCA9A67F7}" presName="rootComposite" presStyleCnt="0"/>
      <dgm:spPr/>
    </dgm:pt>
    <dgm:pt modelId="{127A8167-2685-47C4-9D85-B76CAC9FB853}" type="pres">
      <dgm:prSet presAssocID="{FEB8A92D-4FCF-415B-A1AD-A98DCA9A67F7}" presName="rootText" presStyleLbl="node1" presStyleIdx="4" presStyleCnt="5"/>
      <dgm:spPr/>
    </dgm:pt>
    <dgm:pt modelId="{5C31CC78-E560-41C5-BB25-18BEB4DD10C2}" type="pres">
      <dgm:prSet presAssocID="{FEB8A92D-4FCF-415B-A1AD-A98DCA9A67F7}" presName="rootConnector" presStyleLbl="node1" presStyleIdx="4" presStyleCnt="5"/>
      <dgm:spPr/>
    </dgm:pt>
    <dgm:pt modelId="{0DBE525D-C5F8-4CDC-98FA-5125C759A635}" type="pres">
      <dgm:prSet presAssocID="{FEB8A92D-4FCF-415B-A1AD-A98DCA9A67F7}" presName="childShape" presStyleCnt="0"/>
      <dgm:spPr/>
    </dgm:pt>
    <dgm:pt modelId="{CBE5EB32-A5B9-48D0-8D0D-ACDB0C451B5A}" type="pres">
      <dgm:prSet presAssocID="{2A05BE95-2AE6-48EB-AF52-B3D96621312A}" presName="Name13" presStyleLbl="parChTrans1D2" presStyleIdx="20" presStyleCnt="24"/>
      <dgm:spPr/>
    </dgm:pt>
    <dgm:pt modelId="{D190E991-BFC4-4DFD-94C3-6A869D2EC3C6}" type="pres">
      <dgm:prSet presAssocID="{1A631D25-ED9D-4FA5-A014-1DB716F099F1}" presName="childText" presStyleLbl="bgAcc1" presStyleIdx="20" presStyleCnt="24">
        <dgm:presLayoutVars>
          <dgm:bulletEnabled val="1"/>
        </dgm:presLayoutVars>
      </dgm:prSet>
      <dgm:spPr/>
    </dgm:pt>
    <dgm:pt modelId="{42123039-D69B-495F-81CB-8CD3DD530ED6}" type="pres">
      <dgm:prSet presAssocID="{95D10932-A990-4698-B52A-F70DA0B789C4}" presName="Name13" presStyleLbl="parChTrans1D2" presStyleIdx="21" presStyleCnt="24"/>
      <dgm:spPr/>
    </dgm:pt>
    <dgm:pt modelId="{B2D07B6A-6E4C-40A3-88A0-E5FD65D2E889}" type="pres">
      <dgm:prSet presAssocID="{D33D7979-AC4D-4F70-9587-A21A2744B274}" presName="childText" presStyleLbl="bgAcc1" presStyleIdx="21" presStyleCnt="24">
        <dgm:presLayoutVars>
          <dgm:bulletEnabled val="1"/>
        </dgm:presLayoutVars>
      </dgm:prSet>
      <dgm:spPr/>
    </dgm:pt>
    <dgm:pt modelId="{9897328C-EE91-40CB-8442-07D88871F94E}" type="pres">
      <dgm:prSet presAssocID="{212C4B11-9283-4D12-8D79-80600E6F1E1D}" presName="Name13" presStyleLbl="parChTrans1D2" presStyleIdx="22" presStyleCnt="24"/>
      <dgm:spPr/>
    </dgm:pt>
    <dgm:pt modelId="{6FC02548-2C41-49C9-94E9-F889F6443C60}" type="pres">
      <dgm:prSet presAssocID="{BD40723F-282C-4B80-A944-F9645A00B656}" presName="childText" presStyleLbl="bgAcc1" presStyleIdx="22" presStyleCnt="24">
        <dgm:presLayoutVars>
          <dgm:bulletEnabled val="1"/>
        </dgm:presLayoutVars>
      </dgm:prSet>
      <dgm:spPr/>
    </dgm:pt>
    <dgm:pt modelId="{A93900EA-31A6-4B6C-B696-E5139E9E9045}" type="pres">
      <dgm:prSet presAssocID="{1B93E837-BEC5-489B-86CE-AD85830790AD}" presName="Name13" presStyleLbl="parChTrans1D2" presStyleIdx="23" presStyleCnt="24"/>
      <dgm:spPr/>
    </dgm:pt>
    <dgm:pt modelId="{F6342A5B-F547-4923-B124-2F1A00C94BD2}" type="pres">
      <dgm:prSet presAssocID="{BDB80A5E-071E-400E-B823-509E208A15F7}" presName="childText" presStyleLbl="bgAcc1" presStyleIdx="23" presStyleCnt="24">
        <dgm:presLayoutVars>
          <dgm:bulletEnabled val="1"/>
        </dgm:presLayoutVars>
      </dgm:prSet>
      <dgm:spPr/>
    </dgm:pt>
  </dgm:ptLst>
  <dgm:cxnLst>
    <dgm:cxn modelId="{E8A87A05-6F70-4214-9434-1618C086F8A6}" srcId="{B804EBBA-538A-48CA-A452-7DDA63BD3667}" destId="{FEB8A92D-4FCF-415B-A1AD-A98DCA9A67F7}" srcOrd="4" destOrd="0" parTransId="{7403BCD1-66E5-46F7-ACB3-86DC1AFBA025}" sibTransId="{557B54E1-4DBA-4578-A08E-33BFED939C8B}"/>
    <dgm:cxn modelId="{F60CE705-61DF-4038-9321-6DEF8B27CAEC}" type="presOf" srcId="{FDCEF2CF-E0C5-4A6E-83B4-9C7B598DA33E}" destId="{0F3047A8-C2B9-41FC-99BA-2D3675955531}" srcOrd="0" destOrd="0" presId="urn:microsoft.com/office/officeart/2005/8/layout/hierarchy3"/>
    <dgm:cxn modelId="{614D3B06-72C1-4916-81CA-5E2097C0E625}" type="presOf" srcId="{8690A80E-994E-42C9-99D0-A3C4D0BDBC3F}" destId="{70E276DD-DAA2-423A-B6D4-AEE9F48E60FA}" srcOrd="0" destOrd="0" presId="urn:microsoft.com/office/officeart/2005/8/layout/hierarchy3"/>
    <dgm:cxn modelId="{4E6CAA08-0BA0-4823-9BC7-8E0F67F72D98}" srcId="{D98BE7B4-831D-4065-B060-3AC014FF2F29}" destId="{3827C65C-2D65-41DD-9BDE-DFD62FC0E3BA}" srcOrd="4" destOrd="0" parTransId="{8564A7BA-DC6D-4C87-A96B-A895D14C8407}" sibTransId="{6CBF62F8-6EF7-48AC-B055-465D12132715}"/>
    <dgm:cxn modelId="{9807F10A-4AA7-4E22-984F-03F399B5695C}" srcId="{571C9057-66BD-464E-827C-490B114622A3}" destId="{A8FFCA6C-A513-4DDE-A45D-90A6F556267C}" srcOrd="4" destOrd="0" parTransId="{8FE6D72E-CC2B-4D4B-87F8-5148B51A5D32}" sibTransId="{8DE97760-3F56-4D75-9124-86A093803655}"/>
    <dgm:cxn modelId="{98053411-753F-47F1-B4FC-6ECEF08CC34A}" type="presOf" srcId="{142606B2-90E5-479A-BC96-40DCF2593620}" destId="{041F1571-E958-4238-A2C6-B2BBA8CC34A8}" srcOrd="0" destOrd="0" presId="urn:microsoft.com/office/officeart/2005/8/layout/hierarchy3"/>
    <dgm:cxn modelId="{5E7A4D11-5760-4B59-9B63-2AD47170E7D2}" srcId="{B804EBBA-538A-48CA-A452-7DDA63BD3667}" destId="{D98BE7B4-831D-4065-B060-3AC014FF2F29}" srcOrd="0" destOrd="0" parTransId="{7E575750-DF45-436C-9084-7D64D018B17D}" sibTransId="{5462C7E7-7219-40A6-A0A9-A06B55856FA5}"/>
    <dgm:cxn modelId="{B91B9B11-C80C-4C96-97DF-0803B1AFD84C}" type="presOf" srcId="{4E124183-941C-4297-B71D-EB93A5C8721E}" destId="{9B59AD43-25A7-4A64-A057-D62A1119F876}" srcOrd="0" destOrd="0" presId="urn:microsoft.com/office/officeart/2005/8/layout/hierarchy3"/>
    <dgm:cxn modelId="{9623F615-55AE-43A9-AA83-6CB64344C1A7}" type="presOf" srcId="{A7FEE1E5-296D-41BC-B4CF-2CCB8B15BBD9}" destId="{A3DBBF14-F1A1-4FD4-A7C1-A6A6E28DBCC7}" srcOrd="0" destOrd="0" presId="urn:microsoft.com/office/officeart/2005/8/layout/hierarchy3"/>
    <dgm:cxn modelId="{140A4619-9DF0-418B-B194-DBDF811B668C}" type="presOf" srcId="{90A0B49B-4167-4328-908D-DA0BB488E73E}" destId="{CC99740B-238C-462C-B865-EC4C02249FCD}" srcOrd="0" destOrd="0" presId="urn:microsoft.com/office/officeart/2005/8/layout/hierarchy3"/>
    <dgm:cxn modelId="{D2532A1A-3B59-41B1-9F44-4BF1E8800418}" type="presOf" srcId="{212C4B11-9283-4D12-8D79-80600E6F1E1D}" destId="{9897328C-EE91-40CB-8442-07D88871F94E}" srcOrd="0" destOrd="0" presId="urn:microsoft.com/office/officeart/2005/8/layout/hierarchy3"/>
    <dgm:cxn modelId="{F378F723-F8CB-43CE-A793-35474B4636B1}" type="presOf" srcId="{95D10932-A990-4698-B52A-F70DA0B789C4}" destId="{42123039-D69B-495F-81CB-8CD3DD530ED6}" srcOrd="0" destOrd="0" presId="urn:microsoft.com/office/officeart/2005/8/layout/hierarchy3"/>
    <dgm:cxn modelId="{C5D9BF29-7157-4CFF-8454-146ACD3C744A}" type="presOf" srcId="{E0D69D41-FD2C-4350-B09C-814408102529}" destId="{7F563E4A-715A-48F0-95B0-B846E93F4920}" srcOrd="0" destOrd="0" presId="urn:microsoft.com/office/officeart/2005/8/layout/hierarchy3"/>
    <dgm:cxn modelId="{B289FC2C-78FF-42F9-A3FA-B7E2FD8C75CE}" type="presOf" srcId="{5F412D59-66D4-4D73-A1CA-CFCBE2E0074C}" destId="{4176FA44-BC1F-419A-AA0E-8DBCE4C79073}" srcOrd="0" destOrd="0" presId="urn:microsoft.com/office/officeart/2005/8/layout/hierarchy3"/>
    <dgm:cxn modelId="{7E1C332E-C90F-4E8C-8328-1C4AC1993D9D}" srcId="{B804EBBA-538A-48CA-A452-7DDA63BD3667}" destId="{571C9057-66BD-464E-827C-490B114622A3}" srcOrd="3" destOrd="0" parTransId="{5C39DB00-1FAE-4DBA-A9C2-49B02128C819}" sibTransId="{46AB7524-8847-4FAC-A5BA-0BE0F269CDC2}"/>
    <dgm:cxn modelId="{BD72272F-B460-4584-A04B-4CEC2B05B2AB}" type="presOf" srcId="{A27CEC18-A823-4B1F-9F82-09F5BFA9995C}" destId="{2362021D-9FCE-4976-87D5-4B98EC6E1DD6}" srcOrd="1" destOrd="0" presId="urn:microsoft.com/office/officeart/2005/8/layout/hierarchy3"/>
    <dgm:cxn modelId="{A46F3132-046E-444C-A0F9-716B734DD467}" type="presOf" srcId="{A27CEC18-A823-4B1F-9F82-09F5BFA9995C}" destId="{7CAA586B-3866-40AB-BED1-BCD09AD0A8B1}" srcOrd="0" destOrd="0" presId="urn:microsoft.com/office/officeart/2005/8/layout/hierarchy3"/>
    <dgm:cxn modelId="{83C14234-6B03-42F2-AC5D-6794D891842A}" type="presOf" srcId="{F921C511-BABC-4D92-BD76-D82EC356400F}" destId="{63416493-D2DB-41F3-AAA1-E0296832A2A6}" srcOrd="0" destOrd="0" presId="urn:microsoft.com/office/officeart/2005/8/layout/hierarchy3"/>
    <dgm:cxn modelId="{99638B3A-F004-44D9-AD6A-8CB2633E10C4}" type="presOf" srcId="{55C6456F-9FBA-414F-AC30-CA880D6F4047}" destId="{1B623ECB-5EB8-426D-8697-01EC64930B7C}" srcOrd="0" destOrd="0" presId="urn:microsoft.com/office/officeart/2005/8/layout/hierarchy3"/>
    <dgm:cxn modelId="{D321853F-37F4-4133-8A52-87E9892D3ABE}" type="presOf" srcId="{629E7435-AD95-4FEF-A4AB-FE1929392078}" destId="{D30BC07C-936A-4AAA-8D04-03F48E607437}" srcOrd="0" destOrd="0" presId="urn:microsoft.com/office/officeart/2005/8/layout/hierarchy3"/>
    <dgm:cxn modelId="{F44DAA5E-CE79-4243-9344-B40C2FBD2405}" srcId="{A8B0F747-14A3-4419-8694-6E07B9A0AF01}" destId="{7D97E792-C5EC-4392-9C1C-ECDF6240DE9F}" srcOrd="1" destOrd="0" parTransId="{262F9BA4-8B85-4D1F-81E9-A37218674C5C}" sibTransId="{D784B62C-DEE6-43DB-9B8E-47D876300DDD}"/>
    <dgm:cxn modelId="{702C6141-308B-4FBF-AA29-B7B717F2A2F1}" type="presOf" srcId="{571C9057-66BD-464E-827C-490B114622A3}" destId="{FE6FE06C-F208-48C7-9F88-316EC73AAEB5}" srcOrd="1" destOrd="0" presId="urn:microsoft.com/office/officeart/2005/8/layout/hierarchy3"/>
    <dgm:cxn modelId="{871DCD41-5A33-4868-8379-CBE182A9C287}" srcId="{A8B0F747-14A3-4419-8694-6E07B9A0AF01}" destId="{59CC0ECB-6BDB-41FF-8501-0319E6C91CFC}" srcOrd="4" destOrd="0" parTransId="{6499603C-B5F7-40BC-8BDC-62752711F8AF}" sibTransId="{F3D8AFE1-EC41-433E-8C88-9E7A7EC763A6}"/>
    <dgm:cxn modelId="{DC9EF862-C33A-4D2D-8784-5BBB60B5D6BC}" type="presOf" srcId="{7D97E792-C5EC-4392-9C1C-ECDF6240DE9F}" destId="{B89FD5A4-2455-4AA1-9D1F-B55E8DA7C469}" srcOrd="0" destOrd="0" presId="urn:microsoft.com/office/officeart/2005/8/layout/hierarchy3"/>
    <dgm:cxn modelId="{46509743-822C-4C3B-83EC-A21C7C5875C6}" srcId="{B804EBBA-538A-48CA-A452-7DDA63BD3667}" destId="{A8B0F747-14A3-4419-8694-6E07B9A0AF01}" srcOrd="2" destOrd="0" parTransId="{9776069D-5E55-425B-8BF2-E7CFFAC69E5D}" sibTransId="{EA8D20BE-C2C9-41B7-9C0B-19808D496848}"/>
    <dgm:cxn modelId="{D3891444-AD03-429B-BD98-8DE947417888}" type="presOf" srcId="{A8FFCA6C-A513-4DDE-A45D-90A6F556267C}" destId="{B8E550B2-3AB2-491C-92E5-81CF8FC2E686}" srcOrd="0" destOrd="0" presId="urn:microsoft.com/office/officeart/2005/8/layout/hierarchy3"/>
    <dgm:cxn modelId="{C83EFA45-2E2B-4D1B-BC57-04EECD7DD674}" srcId="{A8B0F747-14A3-4419-8694-6E07B9A0AF01}" destId="{7AF4E533-0E92-454E-8D49-002458219335}" srcOrd="0" destOrd="0" parTransId="{4E124183-941C-4297-B71D-EB93A5C8721E}" sibTransId="{D804C537-E32B-4EE5-84A8-F5D2B5F460FA}"/>
    <dgm:cxn modelId="{2FBE4A66-7601-4727-9A5B-8B1ED25AC166}" type="presOf" srcId="{D33D7979-AC4D-4F70-9587-A21A2744B274}" destId="{B2D07B6A-6E4C-40A3-88A0-E5FD65D2E889}" srcOrd="0" destOrd="0" presId="urn:microsoft.com/office/officeart/2005/8/layout/hierarchy3"/>
    <dgm:cxn modelId="{98107E66-E904-4F7E-9784-39A0A074CAA1}" srcId="{A8B0F747-14A3-4419-8694-6E07B9A0AF01}" destId="{D13236E0-9EA3-4C8E-A18A-20EEF259AF0C}" srcOrd="2" destOrd="0" parTransId="{17FB6EF2-A88F-46F3-AD33-D5349D3107E6}" sibTransId="{F2A25E88-3C59-4FF5-90CB-C008BFF0F9F6}"/>
    <dgm:cxn modelId="{79393648-82F4-4BFE-9EF9-673678928373}" srcId="{571C9057-66BD-464E-827C-490B114622A3}" destId="{22754E1C-9F4C-4A76-8690-F7B03029D1C1}" srcOrd="0" destOrd="0" parTransId="{DD99C4CD-6AEC-4C53-B91C-A0370F47B5AD}" sibTransId="{29D54F50-C1EF-499F-B4D8-D49FD6FDD730}"/>
    <dgm:cxn modelId="{F0E6C049-850E-4A69-B691-E4D0230701D7}" type="presOf" srcId="{FEB8A92D-4FCF-415B-A1AD-A98DCA9A67F7}" destId="{127A8167-2685-47C4-9D85-B76CAC9FB853}" srcOrd="0" destOrd="0" presId="urn:microsoft.com/office/officeart/2005/8/layout/hierarchy3"/>
    <dgm:cxn modelId="{608F986A-3721-4DE7-8418-4B71EEECF620}" type="presOf" srcId="{262F9BA4-8B85-4D1F-81E9-A37218674C5C}" destId="{823A3C29-C7F1-46DA-AEA0-1DCC003C5D87}" srcOrd="0" destOrd="0" presId="urn:microsoft.com/office/officeart/2005/8/layout/hierarchy3"/>
    <dgm:cxn modelId="{214FE86E-7D78-49B2-A058-8156D9B69DD6}" type="presOf" srcId="{7A7D863E-B7CC-4E28-B77E-66931E513FE0}" destId="{70E869AC-0C5E-4951-AD66-BC06244CAFE6}" srcOrd="0" destOrd="0" presId="urn:microsoft.com/office/officeart/2005/8/layout/hierarchy3"/>
    <dgm:cxn modelId="{AE1CE26F-271D-41C7-A1D6-3E9EB44AC864}" srcId="{571C9057-66BD-464E-827C-490B114622A3}" destId="{2654923A-8FB3-4602-AD87-A2DC5BBFC218}" srcOrd="3" destOrd="0" parTransId="{8690A80E-994E-42C9-99D0-A3C4D0BDBC3F}" sibTransId="{AB1F0D59-457B-4835-94B7-FD7D82931369}"/>
    <dgm:cxn modelId="{47247051-A5CF-4D83-BA56-45515E0E3E63}" srcId="{571C9057-66BD-464E-827C-490B114622A3}" destId="{932D40E9-2AE1-4E2C-B122-2821EFADA7A9}" srcOrd="1" destOrd="0" parTransId="{34A67A05-B81E-4D56-BD90-6F9F92B8D08E}" sibTransId="{2B6ED5A7-8935-4F73-BD84-E4A688A08618}"/>
    <dgm:cxn modelId="{A306EC51-0168-4D88-BE62-E08D64630042}" type="presOf" srcId="{BD40723F-282C-4B80-A944-F9645A00B656}" destId="{6FC02548-2C41-49C9-94E9-F889F6443C60}" srcOrd="0" destOrd="0" presId="urn:microsoft.com/office/officeart/2005/8/layout/hierarchy3"/>
    <dgm:cxn modelId="{B6BF3074-3C1D-4B82-8545-7847EA9AD609}" type="presOf" srcId="{38341026-EBE5-430D-9386-7B9585EDF115}" destId="{E16C9F68-270C-4B59-9099-AE715F89A8CA}" srcOrd="0" destOrd="0" presId="urn:microsoft.com/office/officeart/2005/8/layout/hierarchy3"/>
    <dgm:cxn modelId="{2BD7E756-25F7-4811-874E-7946879D6866}" srcId="{FEB8A92D-4FCF-415B-A1AD-A98DCA9A67F7}" destId="{BD40723F-282C-4B80-A944-F9645A00B656}" srcOrd="2" destOrd="0" parTransId="{212C4B11-9283-4D12-8D79-80600E6F1E1D}" sibTransId="{1CF50777-7CAD-4D5A-BD55-9D11515AAC5B}"/>
    <dgm:cxn modelId="{12E3EE76-3002-4447-BB0C-745B6AFECC41}" type="presOf" srcId="{2654923A-8FB3-4602-AD87-A2DC5BBFC218}" destId="{D956F5B6-2051-4E75-9410-13CCF14AE689}" srcOrd="0" destOrd="0" presId="urn:microsoft.com/office/officeart/2005/8/layout/hierarchy3"/>
    <dgm:cxn modelId="{0D5B0B78-BA00-451C-B985-625DE1ADAE94}" srcId="{D98BE7B4-831D-4065-B060-3AC014FF2F29}" destId="{38341026-EBE5-430D-9386-7B9585EDF115}" srcOrd="3" destOrd="0" parTransId="{55C6456F-9FBA-414F-AC30-CA880D6F4047}" sibTransId="{45725E4B-5B23-4CF2-B775-E76CAA841776}"/>
    <dgm:cxn modelId="{A93D4258-3893-43AA-9AB1-30A63E8BCA9D}" srcId="{D98BE7B4-831D-4065-B060-3AC014FF2F29}" destId="{629E7435-AD95-4FEF-A4AB-FE1929392078}" srcOrd="2" destOrd="0" parTransId="{556BBE59-CFF7-47FF-B0CB-2CE8775FEFF7}" sibTransId="{D7AB21B9-512B-4907-A4E2-21149621C686}"/>
    <dgm:cxn modelId="{31703A79-3CF6-404D-811E-54411C27233E}" type="presOf" srcId="{67A85C4E-8431-42AE-96A6-C21E7BB318EC}" destId="{F368B7B7-13BA-4BB0-A448-0DFE6235EEFC}" srcOrd="0" destOrd="0" presId="urn:microsoft.com/office/officeart/2005/8/layout/hierarchy3"/>
    <dgm:cxn modelId="{07EF887D-9F88-48AB-A97B-BBF059B4EDD9}" type="presOf" srcId="{D13236E0-9EA3-4C8E-A18A-20EEF259AF0C}" destId="{D2BE5FE8-07FA-4FF4-8F2E-D3F71988FF8A}" srcOrd="0" destOrd="0" presId="urn:microsoft.com/office/officeart/2005/8/layout/hierarchy3"/>
    <dgm:cxn modelId="{E8973F7E-74A7-4A4D-A6EE-B79199262EEB}" type="presOf" srcId="{8FE6D72E-CC2B-4D4B-87F8-5148B51A5D32}" destId="{37CB902B-AD31-4025-8783-24CFC26CBA8C}" srcOrd="0" destOrd="0" presId="urn:microsoft.com/office/officeart/2005/8/layout/hierarchy3"/>
    <dgm:cxn modelId="{8D2AA182-ED1E-4DEC-BE2F-050680EDEAA0}" type="presOf" srcId="{6CCD5F8D-43F3-4501-8FBA-0EBB4E25B1D0}" destId="{469F6BEE-F47F-47D4-B3B5-1D9117BECCDA}" srcOrd="0" destOrd="0" presId="urn:microsoft.com/office/officeart/2005/8/layout/hierarchy3"/>
    <dgm:cxn modelId="{1C12A883-683C-4D3E-83F0-45ECE7BC5995}" type="presOf" srcId="{59CC0ECB-6BDB-41FF-8501-0319E6C91CFC}" destId="{F792E988-67D1-4E67-8D67-E51678F55EFF}" srcOrd="0" destOrd="0" presId="urn:microsoft.com/office/officeart/2005/8/layout/hierarchy3"/>
    <dgm:cxn modelId="{42AE2C87-1C3A-47F0-B36F-B537B8A1C659}" srcId="{A27CEC18-A823-4B1F-9F82-09F5BFA9995C}" destId="{E0D69D41-FD2C-4350-B09C-814408102529}" srcOrd="3" destOrd="0" parTransId="{6CCD5F8D-43F3-4501-8FBA-0EBB4E25B1D0}" sibTransId="{140C8A50-CB97-4415-B91D-12965671D328}"/>
    <dgm:cxn modelId="{FE1E6E87-C953-40DD-8378-E82341BD641F}" type="presOf" srcId="{CE275125-39B7-4985-858A-26BDFA02BEE7}" destId="{A0332895-887C-4BC9-A645-71876E47E383}" srcOrd="0" destOrd="0" presId="urn:microsoft.com/office/officeart/2005/8/layout/hierarchy3"/>
    <dgm:cxn modelId="{0E93FD87-EB85-4A68-8056-89CF96148478}" type="presOf" srcId="{D98BE7B4-831D-4065-B060-3AC014FF2F29}" destId="{BAEF887D-1180-4442-A166-822427BE9890}" srcOrd="1" destOrd="0" presId="urn:microsoft.com/office/officeart/2005/8/layout/hierarchy3"/>
    <dgm:cxn modelId="{48FC9090-F45E-4941-AD4D-BBBABEC57E0D}" srcId="{A27CEC18-A823-4B1F-9F82-09F5BFA9995C}" destId="{A7FEE1E5-296D-41BC-B4CF-2CCB8B15BBD9}" srcOrd="0" destOrd="0" parTransId="{8126BE54-05BF-4CD7-864D-EAE3D18E9502}" sibTransId="{EA0EC317-37E4-4D5C-9147-2EEAC378EB7B}"/>
    <dgm:cxn modelId="{CE953891-7191-456D-99D8-06A0B302FBD6}" type="presOf" srcId="{932D40E9-2AE1-4E2C-B122-2821EFADA7A9}" destId="{80623A55-B390-4F5D-80BF-3942ADB82194}" srcOrd="0" destOrd="0" presId="urn:microsoft.com/office/officeart/2005/8/layout/hierarchy3"/>
    <dgm:cxn modelId="{F051D592-4547-44A6-B628-74A858D70EE8}" type="presOf" srcId="{DD99C4CD-6AEC-4C53-B91C-A0370F47B5AD}" destId="{87AA3484-B1EF-4FE8-9C36-B00096DCA436}" srcOrd="0" destOrd="0" presId="urn:microsoft.com/office/officeart/2005/8/layout/hierarchy3"/>
    <dgm:cxn modelId="{9D516394-3626-4A69-8F22-27EE735887DD}" type="presOf" srcId="{FEB8A92D-4FCF-415B-A1AD-A98DCA9A67F7}" destId="{5C31CC78-E560-41C5-BB25-18BEB4DD10C2}" srcOrd="1" destOrd="0" presId="urn:microsoft.com/office/officeart/2005/8/layout/hierarchy3"/>
    <dgm:cxn modelId="{F8FD4BA6-44E1-4068-8502-568A91CA51BC}" type="presOf" srcId="{A8B0F747-14A3-4419-8694-6E07B9A0AF01}" destId="{DA83CED9-FD9F-4ECD-A8D8-AD6FABD929C0}" srcOrd="1" destOrd="0" presId="urn:microsoft.com/office/officeart/2005/8/layout/hierarchy3"/>
    <dgm:cxn modelId="{C48350A7-A210-4BD5-9F1D-1F3A7AD02245}" type="presOf" srcId="{E7BC07AA-8A6A-43E1-8A82-E718B5352D89}" destId="{707957FA-EF47-43C5-A486-E520EBF6F68D}" srcOrd="0" destOrd="0" presId="urn:microsoft.com/office/officeart/2005/8/layout/hierarchy3"/>
    <dgm:cxn modelId="{CBF035A9-4411-4921-BBF5-338CD9DFDB48}" type="presOf" srcId="{2A05BE95-2AE6-48EB-AF52-B3D96621312A}" destId="{CBE5EB32-A5B9-48D0-8D0D-ACDB0C451B5A}" srcOrd="0" destOrd="0" presId="urn:microsoft.com/office/officeart/2005/8/layout/hierarchy3"/>
    <dgm:cxn modelId="{E6D9CAAC-8EFB-491E-85B3-AC19AD03C768}" type="presOf" srcId="{8126BE54-05BF-4CD7-864D-EAE3D18E9502}" destId="{8612C23E-9AE4-4DB6-A437-4DA0E81409F4}" srcOrd="0" destOrd="0" presId="urn:microsoft.com/office/officeart/2005/8/layout/hierarchy3"/>
    <dgm:cxn modelId="{58DDF9AC-C916-41B7-B188-ED8631C442B8}" type="presOf" srcId="{A8B0F747-14A3-4419-8694-6E07B9A0AF01}" destId="{5A211362-7A52-471F-9C11-D7298D9D636F}" srcOrd="0" destOrd="0" presId="urn:microsoft.com/office/officeart/2005/8/layout/hierarchy3"/>
    <dgm:cxn modelId="{31543DAF-BA2D-4C91-A736-3E0540739B7E}" type="presOf" srcId="{1B93E837-BEC5-489B-86CE-AD85830790AD}" destId="{A93900EA-31A6-4B6C-B696-E5139E9E9045}" srcOrd="0" destOrd="0" presId="urn:microsoft.com/office/officeart/2005/8/layout/hierarchy3"/>
    <dgm:cxn modelId="{1C33A6B0-2DE1-47AB-AE42-8BB38D26A806}" type="presOf" srcId="{17FB6EF2-A88F-46F3-AD33-D5349D3107E6}" destId="{752C935E-4299-437B-BB46-9807295CC1F3}" srcOrd="0" destOrd="0" presId="urn:microsoft.com/office/officeart/2005/8/layout/hierarchy3"/>
    <dgm:cxn modelId="{E5A8AFB5-1050-4990-9FFF-0FC660A5074E}" type="presOf" srcId="{571C9057-66BD-464E-827C-490B114622A3}" destId="{56283428-63BB-4922-978E-31449DF13DF9}" srcOrd="0" destOrd="0" presId="urn:microsoft.com/office/officeart/2005/8/layout/hierarchy3"/>
    <dgm:cxn modelId="{30B4A4B6-C218-4F21-8917-F28E4728ED08}" srcId="{A27CEC18-A823-4B1F-9F82-09F5BFA9995C}" destId="{0C3477AE-B741-4041-926E-F7B8864719FA}" srcOrd="1" destOrd="0" parTransId="{FF36CC68-C2CB-4CD9-A362-5AF907B05F84}" sibTransId="{0843AB37-E901-4EA5-AABB-0F135E9A568B}"/>
    <dgm:cxn modelId="{7582EEB9-B363-447F-A5C8-5901B5D8E936}" type="presOf" srcId="{1A631D25-ED9D-4FA5-A014-1DB716F099F1}" destId="{D190E991-BFC4-4DFD-94C3-6A869D2EC3C6}" srcOrd="0" destOrd="0" presId="urn:microsoft.com/office/officeart/2005/8/layout/hierarchy3"/>
    <dgm:cxn modelId="{9674C9BB-B380-496D-86F4-75AA3C68DCFE}" type="presOf" srcId="{B804EBBA-538A-48CA-A452-7DDA63BD3667}" destId="{4632028A-7737-4A6F-8CE0-E4FDE8F83D85}" srcOrd="0" destOrd="0" presId="urn:microsoft.com/office/officeart/2005/8/layout/hierarchy3"/>
    <dgm:cxn modelId="{4EB977C0-E646-431F-89F4-FC1F6FDBC7CB}" type="presOf" srcId="{0C3477AE-B741-4041-926E-F7B8864719FA}" destId="{8743DB54-A6A8-4C50-8EDF-C6DD906056BC}" srcOrd="0" destOrd="0" presId="urn:microsoft.com/office/officeart/2005/8/layout/hierarchy3"/>
    <dgm:cxn modelId="{BAC699C0-9055-4A9A-A8D6-7121FE029638}" type="presOf" srcId="{556BBE59-CFF7-47FF-B0CB-2CE8775FEFF7}" destId="{7F6B2E82-8663-4F33-A878-CD61B3BE9678}" srcOrd="0" destOrd="0" presId="urn:microsoft.com/office/officeart/2005/8/layout/hierarchy3"/>
    <dgm:cxn modelId="{C41212C2-83FF-4F67-9499-0BB557D756D0}" srcId="{B804EBBA-538A-48CA-A452-7DDA63BD3667}" destId="{A27CEC18-A823-4B1F-9F82-09F5BFA9995C}" srcOrd="1" destOrd="0" parTransId="{E0C20F15-B90A-49E2-8E3F-9AF06ED65961}" sibTransId="{82C10826-1181-4139-BFA9-BC440A660D55}"/>
    <dgm:cxn modelId="{FCF5AFC4-06D2-451E-98BD-3BBD1FD76276}" type="presOf" srcId="{3827C65C-2D65-41DD-9BDE-DFD62FC0E3BA}" destId="{1D8FFCF9-94EB-435F-8295-522D8276F7EB}" srcOrd="0" destOrd="0" presId="urn:microsoft.com/office/officeart/2005/8/layout/hierarchy3"/>
    <dgm:cxn modelId="{70639DC9-0A0A-4693-9F11-E592091DF8E9}" srcId="{D98BE7B4-831D-4065-B060-3AC014FF2F29}" destId="{67A85C4E-8431-42AE-96A6-C21E7BB318EC}" srcOrd="1" destOrd="0" parTransId="{142606B2-90E5-479A-BC96-40DCF2593620}" sibTransId="{543FF685-29D2-4972-85C9-821D8966139D}"/>
    <dgm:cxn modelId="{39F0EDCA-9152-458D-990F-B3641D62AA22}" type="presOf" srcId="{7AF4E533-0E92-454E-8D49-002458219335}" destId="{E2A0E172-37B2-440D-A87F-EDCF03763FD4}" srcOrd="0" destOrd="0" presId="urn:microsoft.com/office/officeart/2005/8/layout/hierarchy3"/>
    <dgm:cxn modelId="{D87A74CE-0516-497B-8A95-1BBC38F2DE5E}" srcId="{A8B0F747-14A3-4419-8694-6E07B9A0AF01}" destId="{F921C511-BABC-4D92-BD76-D82EC356400F}" srcOrd="3" destOrd="0" parTransId="{7A7D863E-B7CC-4E28-B77E-66931E513FE0}" sibTransId="{640399B2-7D4E-42EF-AAD8-DFDFC9508806}"/>
    <dgm:cxn modelId="{9251DCD3-F8B2-4D26-A932-42E2DC7839F5}" type="presOf" srcId="{8564A7BA-DC6D-4C87-A96B-A895D14C8407}" destId="{24470C1D-1D72-4BF6-9148-7F91CFC79B63}" srcOrd="0" destOrd="0" presId="urn:microsoft.com/office/officeart/2005/8/layout/hierarchy3"/>
    <dgm:cxn modelId="{6BA50EDB-441D-4363-B608-DAABE37A905C}" type="presOf" srcId="{BDB80A5E-071E-400E-B823-509E208A15F7}" destId="{F6342A5B-F547-4923-B124-2F1A00C94BD2}" srcOrd="0" destOrd="0" presId="urn:microsoft.com/office/officeart/2005/8/layout/hierarchy3"/>
    <dgm:cxn modelId="{090A67DE-41A5-447F-A4CE-B7120B2B40DA}" type="presOf" srcId="{6499603C-B5F7-40BC-8BDC-62752711F8AF}" destId="{BE0EB72F-C96C-471C-9352-5D21629E13FF}" srcOrd="0" destOrd="0" presId="urn:microsoft.com/office/officeart/2005/8/layout/hierarchy3"/>
    <dgm:cxn modelId="{2E2167DE-79CB-492D-9E7E-5B29FCBB7E06}" type="presOf" srcId="{CC917989-6346-46C6-9B0D-BAA0BF8BE0CB}" destId="{27B18D1E-39CC-47EB-A962-785C1CFE4D28}" srcOrd="0" destOrd="0" presId="urn:microsoft.com/office/officeart/2005/8/layout/hierarchy3"/>
    <dgm:cxn modelId="{4DC04AE0-26D9-4FA5-989D-251EB428E5C9}" srcId="{A27CEC18-A823-4B1F-9F82-09F5BFA9995C}" destId="{1B4EAD39-38DA-4E87-8BAA-E4538D0E69C2}" srcOrd="4" destOrd="0" parTransId="{E7BC07AA-8A6A-43E1-8A82-E718B5352D89}" sibTransId="{CABAE62D-77A9-4A23-B0AA-B65258CBA156}"/>
    <dgm:cxn modelId="{68685EE2-C739-4E39-964D-E5F375BB19FA}" srcId="{FEB8A92D-4FCF-415B-A1AD-A98DCA9A67F7}" destId="{1A631D25-ED9D-4FA5-A014-1DB716F099F1}" srcOrd="0" destOrd="0" parTransId="{2A05BE95-2AE6-48EB-AF52-B3D96621312A}" sibTransId="{875087B2-0451-41C5-A22C-6D0041D0D222}"/>
    <dgm:cxn modelId="{2AE0A3E8-5707-4DBC-A823-DAB4BB82A5E7}" type="presOf" srcId="{1B4EAD39-38DA-4E87-8BAA-E4538D0E69C2}" destId="{540FA50D-33E9-4812-B2F0-6DA69998A787}" srcOrd="0" destOrd="0" presId="urn:microsoft.com/office/officeart/2005/8/layout/hierarchy3"/>
    <dgm:cxn modelId="{D0D640EC-7741-4A20-B243-2A8C00114246}" srcId="{A27CEC18-A823-4B1F-9F82-09F5BFA9995C}" destId="{5F412D59-66D4-4D73-A1CA-CFCBE2E0074C}" srcOrd="2" destOrd="0" parTransId="{CE275125-39B7-4985-858A-26BDFA02BEE7}" sibTransId="{8740A86E-55CE-4821-B1D5-42B570BE7B75}"/>
    <dgm:cxn modelId="{29B25BED-3AF5-4167-A4F6-C656E57021D7}" srcId="{571C9057-66BD-464E-827C-490B114622A3}" destId="{CC917989-6346-46C6-9B0D-BAA0BF8BE0CB}" srcOrd="2" destOrd="0" parTransId="{FDCEF2CF-E0C5-4A6E-83B4-9C7B598DA33E}" sibTransId="{0392EB42-1B75-41E4-87F5-F18D0C6A8BA0}"/>
    <dgm:cxn modelId="{25F3C8ED-12F8-4422-AF66-7FABD2F0D9EC}" type="presOf" srcId="{22754E1C-9F4C-4A76-8690-F7B03029D1C1}" destId="{EC1AA78A-4B46-4E4D-A19F-B142FAB05B85}" srcOrd="0" destOrd="0" presId="urn:microsoft.com/office/officeart/2005/8/layout/hierarchy3"/>
    <dgm:cxn modelId="{AE0472EF-DC9F-41FE-8F49-EF78BA414789}" type="presOf" srcId="{71DE47B8-EB0F-4C34-97F0-60D90A2C0202}" destId="{3319FF68-418C-46C2-BD3F-9A171B807300}" srcOrd="0" destOrd="0" presId="urn:microsoft.com/office/officeart/2005/8/layout/hierarchy3"/>
    <dgm:cxn modelId="{0A57AAF3-A580-4885-B897-7D1A08596A93}" srcId="{FEB8A92D-4FCF-415B-A1AD-A98DCA9A67F7}" destId="{BDB80A5E-071E-400E-B823-509E208A15F7}" srcOrd="3" destOrd="0" parTransId="{1B93E837-BEC5-489B-86CE-AD85830790AD}" sibTransId="{5D2B7E6B-6CDF-4607-BE62-2AD0F2DC52AB}"/>
    <dgm:cxn modelId="{D9FB21F4-5D8D-48DB-BE83-630EC0AADAD8}" type="presOf" srcId="{D98BE7B4-831D-4065-B060-3AC014FF2F29}" destId="{334F103D-87B2-445B-A5CA-EA03244F9E8E}" srcOrd="0" destOrd="0" presId="urn:microsoft.com/office/officeart/2005/8/layout/hierarchy3"/>
    <dgm:cxn modelId="{401774F7-187A-48CD-8E75-EAF629E2DB84}" type="presOf" srcId="{34A67A05-B81E-4D56-BD90-6F9F92B8D08E}" destId="{0C0C20B1-5EF3-4117-A255-7F72A0D54D75}" srcOrd="0" destOrd="0" presId="urn:microsoft.com/office/officeart/2005/8/layout/hierarchy3"/>
    <dgm:cxn modelId="{BE8CB6FC-CACF-4383-8500-3D0FA4B539EB}" srcId="{D98BE7B4-831D-4065-B060-3AC014FF2F29}" destId="{71DE47B8-EB0F-4C34-97F0-60D90A2C0202}" srcOrd="0" destOrd="0" parTransId="{90A0B49B-4167-4328-908D-DA0BB488E73E}" sibTransId="{3FE8529A-787D-4589-A71D-8560A999E8CD}"/>
    <dgm:cxn modelId="{935839FE-1C57-49F0-8A48-0F623D99F9A6}" type="presOf" srcId="{FF36CC68-C2CB-4CD9-A362-5AF907B05F84}" destId="{4DCE9E6B-DB0A-497B-9C84-B77C59F55E51}" srcOrd="0" destOrd="0" presId="urn:microsoft.com/office/officeart/2005/8/layout/hierarchy3"/>
    <dgm:cxn modelId="{404970FF-50B4-4257-BF9F-7976EBA2F5B0}" srcId="{FEB8A92D-4FCF-415B-A1AD-A98DCA9A67F7}" destId="{D33D7979-AC4D-4F70-9587-A21A2744B274}" srcOrd="1" destOrd="0" parTransId="{95D10932-A990-4698-B52A-F70DA0B789C4}" sibTransId="{F668B776-45CF-4702-8371-77BFF39A386D}"/>
    <dgm:cxn modelId="{688A3075-5A5B-4254-9B26-13B3427B719D}" type="presParOf" srcId="{4632028A-7737-4A6F-8CE0-E4FDE8F83D85}" destId="{F1BDA797-A4AE-43A0-B780-72D28BBDCE6B}" srcOrd="0" destOrd="0" presId="urn:microsoft.com/office/officeart/2005/8/layout/hierarchy3"/>
    <dgm:cxn modelId="{D395D314-0553-4F91-8F84-4589C387BCB1}" type="presParOf" srcId="{F1BDA797-A4AE-43A0-B780-72D28BBDCE6B}" destId="{3A21AA37-D558-4CA8-955F-0D352AADB923}" srcOrd="0" destOrd="0" presId="urn:microsoft.com/office/officeart/2005/8/layout/hierarchy3"/>
    <dgm:cxn modelId="{1757870F-AD5F-4E78-9E0A-C3BED9C52B32}" type="presParOf" srcId="{3A21AA37-D558-4CA8-955F-0D352AADB923}" destId="{334F103D-87B2-445B-A5CA-EA03244F9E8E}" srcOrd="0" destOrd="0" presId="urn:microsoft.com/office/officeart/2005/8/layout/hierarchy3"/>
    <dgm:cxn modelId="{F3BAB11D-558D-4783-8B5A-121A8059C292}" type="presParOf" srcId="{3A21AA37-D558-4CA8-955F-0D352AADB923}" destId="{BAEF887D-1180-4442-A166-822427BE9890}" srcOrd="1" destOrd="0" presId="urn:microsoft.com/office/officeart/2005/8/layout/hierarchy3"/>
    <dgm:cxn modelId="{25E03285-F38F-4D91-9AFD-3291BE4E936B}" type="presParOf" srcId="{F1BDA797-A4AE-43A0-B780-72D28BBDCE6B}" destId="{76B5706D-CF3E-4D07-9518-988BDA1144FB}" srcOrd="1" destOrd="0" presId="urn:microsoft.com/office/officeart/2005/8/layout/hierarchy3"/>
    <dgm:cxn modelId="{6768390F-2318-4AF1-80BB-4CCDAE585B95}" type="presParOf" srcId="{76B5706D-CF3E-4D07-9518-988BDA1144FB}" destId="{CC99740B-238C-462C-B865-EC4C02249FCD}" srcOrd="0" destOrd="0" presId="urn:microsoft.com/office/officeart/2005/8/layout/hierarchy3"/>
    <dgm:cxn modelId="{E535F2AE-3525-4A04-A006-D7417E8DEAF7}" type="presParOf" srcId="{76B5706D-CF3E-4D07-9518-988BDA1144FB}" destId="{3319FF68-418C-46C2-BD3F-9A171B807300}" srcOrd="1" destOrd="0" presId="urn:microsoft.com/office/officeart/2005/8/layout/hierarchy3"/>
    <dgm:cxn modelId="{1E291EA9-E0D4-42FA-B0FA-14D3CA50AD43}" type="presParOf" srcId="{76B5706D-CF3E-4D07-9518-988BDA1144FB}" destId="{041F1571-E958-4238-A2C6-B2BBA8CC34A8}" srcOrd="2" destOrd="0" presId="urn:microsoft.com/office/officeart/2005/8/layout/hierarchy3"/>
    <dgm:cxn modelId="{CD54ABBD-3F3F-4F81-8665-52D3784A2CF8}" type="presParOf" srcId="{76B5706D-CF3E-4D07-9518-988BDA1144FB}" destId="{F368B7B7-13BA-4BB0-A448-0DFE6235EEFC}" srcOrd="3" destOrd="0" presId="urn:microsoft.com/office/officeart/2005/8/layout/hierarchy3"/>
    <dgm:cxn modelId="{7A331D89-5CA8-4AFA-8C7E-24C86A1CA311}" type="presParOf" srcId="{76B5706D-CF3E-4D07-9518-988BDA1144FB}" destId="{7F6B2E82-8663-4F33-A878-CD61B3BE9678}" srcOrd="4" destOrd="0" presId="urn:microsoft.com/office/officeart/2005/8/layout/hierarchy3"/>
    <dgm:cxn modelId="{F28AD4B4-058A-4D09-AADD-588BBCC4416E}" type="presParOf" srcId="{76B5706D-CF3E-4D07-9518-988BDA1144FB}" destId="{D30BC07C-936A-4AAA-8D04-03F48E607437}" srcOrd="5" destOrd="0" presId="urn:microsoft.com/office/officeart/2005/8/layout/hierarchy3"/>
    <dgm:cxn modelId="{F00FD089-77C0-4C4B-BE5F-60C1761AE956}" type="presParOf" srcId="{76B5706D-CF3E-4D07-9518-988BDA1144FB}" destId="{1B623ECB-5EB8-426D-8697-01EC64930B7C}" srcOrd="6" destOrd="0" presId="urn:microsoft.com/office/officeart/2005/8/layout/hierarchy3"/>
    <dgm:cxn modelId="{7D31FC48-EB8B-4869-BCD7-4824605EF136}" type="presParOf" srcId="{76B5706D-CF3E-4D07-9518-988BDA1144FB}" destId="{E16C9F68-270C-4B59-9099-AE715F89A8CA}" srcOrd="7" destOrd="0" presId="urn:microsoft.com/office/officeart/2005/8/layout/hierarchy3"/>
    <dgm:cxn modelId="{D338019D-36EA-463E-9E6C-2E5181D1AF7D}" type="presParOf" srcId="{76B5706D-CF3E-4D07-9518-988BDA1144FB}" destId="{24470C1D-1D72-4BF6-9148-7F91CFC79B63}" srcOrd="8" destOrd="0" presId="urn:microsoft.com/office/officeart/2005/8/layout/hierarchy3"/>
    <dgm:cxn modelId="{C566694F-BC01-4A16-BF82-8702F81D0CF5}" type="presParOf" srcId="{76B5706D-CF3E-4D07-9518-988BDA1144FB}" destId="{1D8FFCF9-94EB-435F-8295-522D8276F7EB}" srcOrd="9" destOrd="0" presId="urn:microsoft.com/office/officeart/2005/8/layout/hierarchy3"/>
    <dgm:cxn modelId="{62CEA135-0134-43FF-8E51-21AD337FB2C3}" type="presParOf" srcId="{4632028A-7737-4A6F-8CE0-E4FDE8F83D85}" destId="{78012A8B-6456-4CED-8387-9E49C63F067F}" srcOrd="1" destOrd="0" presId="urn:microsoft.com/office/officeart/2005/8/layout/hierarchy3"/>
    <dgm:cxn modelId="{0E29D1C2-A8E1-41D6-8B8E-053870E90EEF}" type="presParOf" srcId="{78012A8B-6456-4CED-8387-9E49C63F067F}" destId="{AF3D7F1F-5FAE-4662-B50A-57B80962F148}" srcOrd="0" destOrd="0" presId="urn:microsoft.com/office/officeart/2005/8/layout/hierarchy3"/>
    <dgm:cxn modelId="{26D74FF5-85ED-486A-A854-13194E79A6AF}" type="presParOf" srcId="{AF3D7F1F-5FAE-4662-B50A-57B80962F148}" destId="{7CAA586B-3866-40AB-BED1-BCD09AD0A8B1}" srcOrd="0" destOrd="0" presId="urn:microsoft.com/office/officeart/2005/8/layout/hierarchy3"/>
    <dgm:cxn modelId="{BD16269F-4667-4216-8CE3-77E4EDC0F10E}" type="presParOf" srcId="{AF3D7F1F-5FAE-4662-B50A-57B80962F148}" destId="{2362021D-9FCE-4976-87D5-4B98EC6E1DD6}" srcOrd="1" destOrd="0" presId="urn:microsoft.com/office/officeart/2005/8/layout/hierarchy3"/>
    <dgm:cxn modelId="{C8F137A4-60E9-4CE2-960E-7F681D7A1D1E}" type="presParOf" srcId="{78012A8B-6456-4CED-8387-9E49C63F067F}" destId="{180AD6BE-8C6B-4FEC-9612-B486B8BCA856}" srcOrd="1" destOrd="0" presId="urn:microsoft.com/office/officeart/2005/8/layout/hierarchy3"/>
    <dgm:cxn modelId="{09014AD4-C6B2-4F8B-820E-2F461F1905F1}" type="presParOf" srcId="{180AD6BE-8C6B-4FEC-9612-B486B8BCA856}" destId="{8612C23E-9AE4-4DB6-A437-4DA0E81409F4}" srcOrd="0" destOrd="0" presId="urn:microsoft.com/office/officeart/2005/8/layout/hierarchy3"/>
    <dgm:cxn modelId="{1303E633-433D-4FFD-9DA7-5C4FF5B0424D}" type="presParOf" srcId="{180AD6BE-8C6B-4FEC-9612-B486B8BCA856}" destId="{A3DBBF14-F1A1-4FD4-A7C1-A6A6E28DBCC7}" srcOrd="1" destOrd="0" presId="urn:microsoft.com/office/officeart/2005/8/layout/hierarchy3"/>
    <dgm:cxn modelId="{591261FC-2494-422F-9D75-11D228E3AB76}" type="presParOf" srcId="{180AD6BE-8C6B-4FEC-9612-B486B8BCA856}" destId="{4DCE9E6B-DB0A-497B-9C84-B77C59F55E51}" srcOrd="2" destOrd="0" presId="urn:microsoft.com/office/officeart/2005/8/layout/hierarchy3"/>
    <dgm:cxn modelId="{F420AC0A-9D7F-4FB4-817E-3B62FDBAB4BA}" type="presParOf" srcId="{180AD6BE-8C6B-4FEC-9612-B486B8BCA856}" destId="{8743DB54-A6A8-4C50-8EDF-C6DD906056BC}" srcOrd="3" destOrd="0" presId="urn:microsoft.com/office/officeart/2005/8/layout/hierarchy3"/>
    <dgm:cxn modelId="{05595DBC-11C9-4A5C-8F9F-616E05C1ECB0}" type="presParOf" srcId="{180AD6BE-8C6B-4FEC-9612-B486B8BCA856}" destId="{A0332895-887C-4BC9-A645-71876E47E383}" srcOrd="4" destOrd="0" presId="urn:microsoft.com/office/officeart/2005/8/layout/hierarchy3"/>
    <dgm:cxn modelId="{CFFF7F0C-1070-4C22-8DFC-95F1FC8C4E75}" type="presParOf" srcId="{180AD6BE-8C6B-4FEC-9612-B486B8BCA856}" destId="{4176FA44-BC1F-419A-AA0E-8DBCE4C79073}" srcOrd="5" destOrd="0" presId="urn:microsoft.com/office/officeart/2005/8/layout/hierarchy3"/>
    <dgm:cxn modelId="{5B6571A2-789D-4444-952D-38D92D216E7E}" type="presParOf" srcId="{180AD6BE-8C6B-4FEC-9612-B486B8BCA856}" destId="{469F6BEE-F47F-47D4-B3B5-1D9117BECCDA}" srcOrd="6" destOrd="0" presId="urn:microsoft.com/office/officeart/2005/8/layout/hierarchy3"/>
    <dgm:cxn modelId="{90D0F41C-95A8-4A8E-AFF5-ABB1F8460783}" type="presParOf" srcId="{180AD6BE-8C6B-4FEC-9612-B486B8BCA856}" destId="{7F563E4A-715A-48F0-95B0-B846E93F4920}" srcOrd="7" destOrd="0" presId="urn:microsoft.com/office/officeart/2005/8/layout/hierarchy3"/>
    <dgm:cxn modelId="{32E6823C-8D41-48DB-9FEB-9B1EF3112C0D}" type="presParOf" srcId="{180AD6BE-8C6B-4FEC-9612-B486B8BCA856}" destId="{707957FA-EF47-43C5-A486-E520EBF6F68D}" srcOrd="8" destOrd="0" presId="urn:microsoft.com/office/officeart/2005/8/layout/hierarchy3"/>
    <dgm:cxn modelId="{E59672E2-E8A4-499C-883C-BB34560F3F6A}" type="presParOf" srcId="{180AD6BE-8C6B-4FEC-9612-B486B8BCA856}" destId="{540FA50D-33E9-4812-B2F0-6DA69998A787}" srcOrd="9" destOrd="0" presId="urn:microsoft.com/office/officeart/2005/8/layout/hierarchy3"/>
    <dgm:cxn modelId="{445F8B69-D8F6-4A55-9673-254C48554363}" type="presParOf" srcId="{4632028A-7737-4A6F-8CE0-E4FDE8F83D85}" destId="{99F0B5CF-3614-4C09-AE6A-1EF4FCB01996}" srcOrd="2" destOrd="0" presId="urn:microsoft.com/office/officeart/2005/8/layout/hierarchy3"/>
    <dgm:cxn modelId="{132B781D-CDFE-457B-A875-E8C49ACA55BD}" type="presParOf" srcId="{99F0B5CF-3614-4C09-AE6A-1EF4FCB01996}" destId="{5F468711-3CA3-448C-94A1-54A5B69AE40C}" srcOrd="0" destOrd="0" presId="urn:microsoft.com/office/officeart/2005/8/layout/hierarchy3"/>
    <dgm:cxn modelId="{281DDFA9-B514-4336-8BFF-53BCC56646FB}" type="presParOf" srcId="{5F468711-3CA3-448C-94A1-54A5B69AE40C}" destId="{5A211362-7A52-471F-9C11-D7298D9D636F}" srcOrd="0" destOrd="0" presId="urn:microsoft.com/office/officeart/2005/8/layout/hierarchy3"/>
    <dgm:cxn modelId="{5AB6AB2A-DEF4-4BDB-9F20-946D0E098668}" type="presParOf" srcId="{5F468711-3CA3-448C-94A1-54A5B69AE40C}" destId="{DA83CED9-FD9F-4ECD-A8D8-AD6FABD929C0}" srcOrd="1" destOrd="0" presId="urn:microsoft.com/office/officeart/2005/8/layout/hierarchy3"/>
    <dgm:cxn modelId="{169C4EDA-EB1F-41A0-98B2-F431992CB082}" type="presParOf" srcId="{99F0B5CF-3614-4C09-AE6A-1EF4FCB01996}" destId="{F92D74EE-1760-4C2A-BCCD-8C7F2DF3088D}" srcOrd="1" destOrd="0" presId="urn:microsoft.com/office/officeart/2005/8/layout/hierarchy3"/>
    <dgm:cxn modelId="{BA6BC9B4-4F1B-44D6-BEE4-F42187DDB833}" type="presParOf" srcId="{F92D74EE-1760-4C2A-BCCD-8C7F2DF3088D}" destId="{9B59AD43-25A7-4A64-A057-D62A1119F876}" srcOrd="0" destOrd="0" presId="urn:microsoft.com/office/officeart/2005/8/layout/hierarchy3"/>
    <dgm:cxn modelId="{0AEFF4DC-8278-4AF4-99E6-9D132A25B583}" type="presParOf" srcId="{F92D74EE-1760-4C2A-BCCD-8C7F2DF3088D}" destId="{E2A0E172-37B2-440D-A87F-EDCF03763FD4}" srcOrd="1" destOrd="0" presId="urn:microsoft.com/office/officeart/2005/8/layout/hierarchy3"/>
    <dgm:cxn modelId="{EAD94820-F093-4B11-98A5-173F1A20E84A}" type="presParOf" srcId="{F92D74EE-1760-4C2A-BCCD-8C7F2DF3088D}" destId="{823A3C29-C7F1-46DA-AEA0-1DCC003C5D87}" srcOrd="2" destOrd="0" presId="urn:microsoft.com/office/officeart/2005/8/layout/hierarchy3"/>
    <dgm:cxn modelId="{64B3C57B-EECA-4E81-8486-FA2EC73750DA}" type="presParOf" srcId="{F92D74EE-1760-4C2A-BCCD-8C7F2DF3088D}" destId="{B89FD5A4-2455-4AA1-9D1F-B55E8DA7C469}" srcOrd="3" destOrd="0" presId="urn:microsoft.com/office/officeart/2005/8/layout/hierarchy3"/>
    <dgm:cxn modelId="{58C87705-9248-4D04-8A96-AE01C2EE132D}" type="presParOf" srcId="{F92D74EE-1760-4C2A-BCCD-8C7F2DF3088D}" destId="{752C935E-4299-437B-BB46-9807295CC1F3}" srcOrd="4" destOrd="0" presId="urn:microsoft.com/office/officeart/2005/8/layout/hierarchy3"/>
    <dgm:cxn modelId="{2B9E25C4-ABD7-40CD-A186-3C37603DCF5E}" type="presParOf" srcId="{F92D74EE-1760-4C2A-BCCD-8C7F2DF3088D}" destId="{D2BE5FE8-07FA-4FF4-8F2E-D3F71988FF8A}" srcOrd="5" destOrd="0" presId="urn:microsoft.com/office/officeart/2005/8/layout/hierarchy3"/>
    <dgm:cxn modelId="{FA143492-7703-438B-A66B-659231879115}" type="presParOf" srcId="{F92D74EE-1760-4C2A-BCCD-8C7F2DF3088D}" destId="{70E869AC-0C5E-4951-AD66-BC06244CAFE6}" srcOrd="6" destOrd="0" presId="urn:microsoft.com/office/officeart/2005/8/layout/hierarchy3"/>
    <dgm:cxn modelId="{187E73BC-4A61-4228-BB7A-56AB309CD913}" type="presParOf" srcId="{F92D74EE-1760-4C2A-BCCD-8C7F2DF3088D}" destId="{63416493-D2DB-41F3-AAA1-E0296832A2A6}" srcOrd="7" destOrd="0" presId="urn:microsoft.com/office/officeart/2005/8/layout/hierarchy3"/>
    <dgm:cxn modelId="{9134818C-CE13-4483-83F9-6032FFED55EE}" type="presParOf" srcId="{F92D74EE-1760-4C2A-BCCD-8C7F2DF3088D}" destId="{BE0EB72F-C96C-471C-9352-5D21629E13FF}" srcOrd="8" destOrd="0" presId="urn:microsoft.com/office/officeart/2005/8/layout/hierarchy3"/>
    <dgm:cxn modelId="{4B1481D6-F493-4F41-9B54-A85C7EAC9BA4}" type="presParOf" srcId="{F92D74EE-1760-4C2A-BCCD-8C7F2DF3088D}" destId="{F792E988-67D1-4E67-8D67-E51678F55EFF}" srcOrd="9" destOrd="0" presId="urn:microsoft.com/office/officeart/2005/8/layout/hierarchy3"/>
    <dgm:cxn modelId="{FFCC43C6-41D9-4C64-A29B-048CCF49F353}" type="presParOf" srcId="{4632028A-7737-4A6F-8CE0-E4FDE8F83D85}" destId="{72E90758-67E3-496C-84C5-8371859E99F3}" srcOrd="3" destOrd="0" presId="urn:microsoft.com/office/officeart/2005/8/layout/hierarchy3"/>
    <dgm:cxn modelId="{A1EEE0B8-06DA-45EB-9E51-FCF225031BBE}" type="presParOf" srcId="{72E90758-67E3-496C-84C5-8371859E99F3}" destId="{B716E95B-6388-494F-AA24-8A5A2A108CF9}" srcOrd="0" destOrd="0" presId="urn:microsoft.com/office/officeart/2005/8/layout/hierarchy3"/>
    <dgm:cxn modelId="{09209569-F291-44F0-9A29-7D7B63FF78EF}" type="presParOf" srcId="{B716E95B-6388-494F-AA24-8A5A2A108CF9}" destId="{56283428-63BB-4922-978E-31449DF13DF9}" srcOrd="0" destOrd="0" presId="urn:microsoft.com/office/officeart/2005/8/layout/hierarchy3"/>
    <dgm:cxn modelId="{ED3B69EA-4A8C-414B-BE1C-21EB3896B497}" type="presParOf" srcId="{B716E95B-6388-494F-AA24-8A5A2A108CF9}" destId="{FE6FE06C-F208-48C7-9F88-316EC73AAEB5}" srcOrd="1" destOrd="0" presId="urn:microsoft.com/office/officeart/2005/8/layout/hierarchy3"/>
    <dgm:cxn modelId="{45CC5195-648B-4A27-A3F1-FCD6854B15B4}" type="presParOf" srcId="{72E90758-67E3-496C-84C5-8371859E99F3}" destId="{B20FA8B5-0F87-40A1-BC23-E160AFCFED01}" srcOrd="1" destOrd="0" presId="urn:microsoft.com/office/officeart/2005/8/layout/hierarchy3"/>
    <dgm:cxn modelId="{F25819CD-E5F3-484A-89CC-EDD028990826}" type="presParOf" srcId="{B20FA8B5-0F87-40A1-BC23-E160AFCFED01}" destId="{87AA3484-B1EF-4FE8-9C36-B00096DCA436}" srcOrd="0" destOrd="0" presId="urn:microsoft.com/office/officeart/2005/8/layout/hierarchy3"/>
    <dgm:cxn modelId="{02C4BE21-3628-4F1F-B1FE-AA4D589F99F0}" type="presParOf" srcId="{B20FA8B5-0F87-40A1-BC23-E160AFCFED01}" destId="{EC1AA78A-4B46-4E4D-A19F-B142FAB05B85}" srcOrd="1" destOrd="0" presId="urn:microsoft.com/office/officeart/2005/8/layout/hierarchy3"/>
    <dgm:cxn modelId="{E350AC49-E527-4427-A68C-33008D5B8962}" type="presParOf" srcId="{B20FA8B5-0F87-40A1-BC23-E160AFCFED01}" destId="{0C0C20B1-5EF3-4117-A255-7F72A0D54D75}" srcOrd="2" destOrd="0" presId="urn:microsoft.com/office/officeart/2005/8/layout/hierarchy3"/>
    <dgm:cxn modelId="{9E82BEE1-6E33-4E83-8E72-D6B27E9EE4EB}" type="presParOf" srcId="{B20FA8B5-0F87-40A1-BC23-E160AFCFED01}" destId="{80623A55-B390-4F5D-80BF-3942ADB82194}" srcOrd="3" destOrd="0" presId="urn:microsoft.com/office/officeart/2005/8/layout/hierarchy3"/>
    <dgm:cxn modelId="{8A5B54EF-B34C-46ED-9B56-ECB73A58168C}" type="presParOf" srcId="{B20FA8B5-0F87-40A1-BC23-E160AFCFED01}" destId="{0F3047A8-C2B9-41FC-99BA-2D3675955531}" srcOrd="4" destOrd="0" presId="urn:microsoft.com/office/officeart/2005/8/layout/hierarchy3"/>
    <dgm:cxn modelId="{B84D27D0-D640-4C69-B243-69F4D511A7E7}" type="presParOf" srcId="{B20FA8B5-0F87-40A1-BC23-E160AFCFED01}" destId="{27B18D1E-39CC-47EB-A962-785C1CFE4D28}" srcOrd="5" destOrd="0" presId="urn:microsoft.com/office/officeart/2005/8/layout/hierarchy3"/>
    <dgm:cxn modelId="{8E0751E5-B21F-4865-A4A8-2086AD538C3B}" type="presParOf" srcId="{B20FA8B5-0F87-40A1-BC23-E160AFCFED01}" destId="{70E276DD-DAA2-423A-B6D4-AEE9F48E60FA}" srcOrd="6" destOrd="0" presId="urn:microsoft.com/office/officeart/2005/8/layout/hierarchy3"/>
    <dgm:cxn modelId="{A3C47664-B67D-444B-B55B-C87686BF892B}" type="presParOf" srcId="{B20FA8B5-0F87-40A1-BC23-E160AFCFED01}" destId="{D956F5B6-2051-4E75-9410-13CCF14AE689}" srcOrd="7" destOrd="0" presId="urn:microsoft.com/office/officeart/2005/8/layout/hierarchy3"/>
    <dgm:cxn modelId="{B5874935-E6B3-47D1-98AD-7AEE3266CBAB}" type="presParOf" srcId="{B20FA8B5-0F87-40A1-BC23-E160AFCFED01}" destId="{37CB902B-AD31-4025-8783-24CFC26CBA8C}" srcOrd="8" destOrd="0" presId="urn:microsoft.com/office/officeart/2005/8/layout/hierarchy3"/>
    <dgm:cxn modelId="{577E2589-F291-4AB9-9B7D-A171652CF183}" type="presParOf" srcId="{B20FA8B5-0F87-40A1-BC23-E160AFCFED01}" destId="{B8E550B2-3AB2-491C-92E5-81CF8FC2E686}" srcOrd="9" destOrd="0" presId="urn:microsoft.com/office/officeart/2005/8/layout/hierarchy3"/>
    <dgm:cxn modelId="{3ABD0A40-B01D-4F38-9CD6-9C8C7AD53980}" type="presParOf" srcId="{4632028A-7737-4A6F-8CE0-E4FDE8F83D85}" destId="{968B63D3-D3EB-41F9-A58C-94EA3574BF1A}" srcOrd="4" destOrd="0" presId="urn:microsoft.com/office/officeart/2005/8/layout/hierarchy3"/>
    <dgm:cxn modelId="{9A859F36-761A-40DD-A2C7-62E210B2E8A6}" type="presParOf" srcId="{968B63D3-D3EB-41F9-A58C-94EA3574BF1A}" destId="{B1723CC2-8811-4889-A093-4CC91ED0B7AE}" srcOrd="0" destOrd="0" presId="urn:microsoft.com/office/officeart/2005/8/layout/hierarchy3"/>
    <dgm:cxn modelId="{32FEC2D6-F3BE-4363-924E-87AEDAD29A32}" type="presParOf" srcId="{B1723CC2-8811-4889-A093-4CC91ED0B7AE}" destId="{127A8167-2685-47C4-9D85-B76CAC9FB853}" srcOrd="0" destOrd="0" presId="urn:microsoft.com/office/officeart/2005/8/layout/hierarchy3"/>
    <dgm:cxn modelId="{75405518-1B2D-4E4E-84BC-C41354E58C46}" type="presParOf" srcId="{B1723CC2-8811-4889-A093-4CC91ED0B7AE}" destId="{5C31CC78-E560-41C5-BB25-18BEB4DD10C2}" srcOrd="1" destOrd="0" presId="urn:microsoft.com/office/officeart/2005/8/layout/hierarchy3"/>
    <dgm:cxn modelId="{9BCD6A36-B130-4CB0-9DEC-890427F7754C}" type="presParOf" srcId="{968B63D3-D3EB-41F9-A58C-94EA3574BF1A}" destId="{0DBE525D-C5F8-4CDC-98FA-5125C759A635}" srcOrd="1" destOrd="0" presId="urn:microsoft.com/office/officeart/2005/8/layout/hierarchy3"/>
    <dgm:cxn modelId="{788E111E-A6B0-4900-9027-CDEDFD5EBBBA}" type="presParOf" srcId="{0DBE525D-C5F8-4CDC-98FA-5125C759A635}" destId="{CBE5EB32-A5B9-48D0-8D0D-ACDB0C451B5A}" srcOrd="0" destOrd="0" presId="urn:microsoft.com/office/officeart/2005/8/layout/hierarchy3"/>
    <dgm:cxn modelId="{B3EE7FCD-29E4-4A49-819C-A31FBF37AE04}" type="presParOf" srcId="{0DBE525D-C5F8-4CDC-98FA-5125C759A635}" destId="{D190E991-BFC4-4DFD-94C3-6A869D2EC3C6}" srcOrd="1" destOrd="0" presId="urn:microsoft.com/office/officeart/2005/8/layout/hierarchy3"/>
    <dgm:cxn modelId="{F9558778-BC28-4E41-B83E-FFB15A90C252}" type="presParOf" srcId="{0DBE525D-C5F8-4CDC-98FA-5125C759A635}" destId="{42123039-D69B-495F-81CB-8CD3DD530ED6}" srcOrd="2" destOrd="0" presId="urn:microsoft.com/office/officeart/2005/8/layout/hierarchy3"/>
    <dgm:cxn modelId="{A55396AF-9651-4428-98F9-801FAC354CBF}" type="presParOf" srcId="{0DBE525D-C5F8-4CDC-98FA-5125C759A635}" destId="{B2D07B6A-6E4C-40A3-88A0-E5FD65D2E889}" srcOrd="3" destOrd="0" presId="urn:microsoft.com/office/officeart/2005/8/layout/hierarchy3"/>
    <dgm:cxn modelId="{87EED092-44C9-440D-B572-16D763E0AC41}" type="presParOf" srcId="{0DBE525D-C5F8-4CDC-98FA-5125C759A635}" destId="{9897328C-EE91-40CB-8442-07D88871F94E}" srcOrd="4" destOrd="0" presId="urn:microsoft.com/office/officeart/2005/8/layout/hierarchy3"/>
    <dgm:cxn modelId="{479FE154-7EF7-4099-9823-0C8A84F82550}" type="presParOf" srcId="{0DBE525D-C5F8-4CDC-98FA-5125C759A635}" destId="{6FC02548-2C41-49C9-94E9-F889F6443C60}" srcOrd="5" destOrd="0" presId="urn:microsoft.com/office/officeart/2005/8/layout/hierarchy3"/>
    <dgm:cxn modelId="{2E0D7FC7-AE88-40F3-A6FB-1EF34895AA2A}" type="presParOf" srcId="{0DBE525D-C5F8-4CDC-98FA-5125C759A635}" destId="{A93900EA-31A6-4B6C-B696-E5139E9E9045}" srcOrd="6" destOrd="0" presId="urn:microsoft.com/office/officeart/2005/8/layout/hierarchy3"/>
    <dgm:cxn modelId="{21533F79-16C2-4242-8033-9CECE7603B0B}" type="presParOf" srcId="{0DBE525D-C5F8-4CDC-98FA-5125C759A635}" destId="{F6342A5B-F547-4923-B124-2F1A00C94BD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CCCC7-B19E-43F0-AC99-8ACEDAE81700}" type="doc">
      <dgm:prSet loTypeId="urn:diagrams.loki3.com/VaryingWidthList" loCatId="list" qsTypeId="urn:microsoft.com/office/officeart/2005/8/quickstyle/3d1" qsCatId="3D" csTypeId="urn:microsoft.com/office/officeart/2005/8/colors/accent4_2" csCatId="accent4" phldr="1"/>
      <dgm:spPr/>
    </dgm:pt>
    <dgm:pt modelId="{3141961C-8B02-42D9-B691-89C81F63E07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1200" dirty="0">
              <a:latin typeface="+mj-lt"/>
            </a:rPr>
            <a:t>Retail System</a:t>
          </a:r>
          <a:endParaRPr lang="en-IN" sz="1200" dirty="0"/>
        </a:p>
      </dgm:t>
    </dgm:pt>
    <dgm:pt modelId="{982F4AFD-27E9-4C21-82FD-B2CBA249F81D}" type="parTrans" cxnId="{AA82F2D0-5D44-4FB4-9DEE-41AA034575A9}">
      <dgm:prSet/>
      <dgm:spPr/>
      <dgm:t>
        <a:bodyPr/>
        <a:lstStyle/>
        <a:p>
          <a:endParaRPr lang="en-IN" sz="1200"/>
        </a:p>
      </dgm:t>
    </dgm:pt>
    <dgm:pt modelId="{C246FB0E-FF0C-47E6-821C-B1364A2F9DBD}" type="sibTrans" cxnId="{AA82F2D0-5D44-4FB4-9DEE-41AA034575A9}">
      <dgm:prSet/>
      <dgm:spPr/>
      <dgm:t>
        <a:bodyPr/>
        <a:lstStyle/>
        <a:p>
          <a:endParaRPr lang="en-IN" sz="1200"/>
        </a:p>
      </dgm:t>
    </dgm:pt>
    <dgm:pt modelId="{9C930282-A182-42BF-B76C-7AB8CCA32074}">
      <dgm:prSet custT="1"/>
      <dgm:spPr/>
      <dgm:t>
        <a:bodyPr/>
        <a:lstStyle/>
        <a:p>
          <a:r>
            <a:rPr lang="en-US" altLang="en-US" sz="1200" dirty="0">
              <a:latin typeface="+mj-lt"/>
            </a:rPr>
            <a:t>e-Ledger</a:t>
          </a:r>
        </a:p>
      </dgm:t>
    </dgm:pt>
    <dgm:pt modelId="{EC8F117D-7514-4219-BAB3-1DDEE41C1DFE}" type="parTrans" cxnId="{57890FB3-83B0-4E80-AB6A-F9258871FEF7}">
      <dgm:prSet/>
      <dgm:spPr/>
      <dgm:t>
        <a:bodyPr/>
        <a:lstStyle/>
        <a:p>
          <a:endParaRPr lang="en-IN" sz="1200"/>
        </a:p>
      </dgm:t>
    </dgm:pt>
    <dgm:pt modelId="{296B34D7-8979-4A5B-9A23-6665B1A58256}" type="sibTrans" cxnId="{57890FB3-83B0-4E80-AB6A-F9258871FEF7}">
      <dgm:prSet/>
      <dgm:spPr/>
      <dgm:t>
        <a:bodyPr/>
        <a:lstStyle/>
        <a:p>
          <a:endParaRPr lang="en-IN" sz="1200"/>
        </a:p>
      </dgm:t>
    </dgm:pt>
    <dgm:pt modelId="{4B8E8856-D344-4907-B0A6-EFAF49C323AD}">
      <dgm:prSet custT="1"/>
      <dgm:spPr/>
      <dgm:t>
        <a:bodyPr/>
        <a:lstStyle/>
        <a:p>
          <a:r>
            <a:rPr lang="en-US" altLang="en-US" sz="1200" dirty="0">
              <a:latin typeface="+mj-lt"/>
            </a:rPr>
            <a:t>Legacy Systems</a:t>
          </a:r>
        </a:p>
      </dgm:t>
    </dgm:pt>
    <dgm:pt modelId="{0C48FF1C-6826-45E9-9662-B9DFBAD22B26}" type="parTrans" cxnId="{08CAC6EE-8892-4BDC-B05D-050456EDDB1C}">
      <dgm:prSet/>
      <dgm:spPr/>
      <dgm:t>
        <a:bodyPr/>
        <a:lstStyle/>
        <a:p>
          <a:endParaRPr lang="en-IN" sz="1200"/>
        </a:p>
      </dgm:t>
    </dgm:pt>
    <dgm:pt modelId="{D371B820-EA52-481C-8C41-552E96277265}" type="sibTrans" cxnId="{08CAC6EE-8892-4BDC-B05D-050456EDDB1C}">
      <dgm:prSet/>
      <dgm:spPr/>
      <dgm:t>
        <a:bodyPr/>
        <a:lstStyle/>
        <a:p>
          <a:endParaRPr lang="en-IN" sz="1200"/>
        </a:p>
      </dgm:t>
    </dgm:pt>
    <dgm:pt modelId="{65D0DC3C-C055-4A11-961F-C2B1889EBFF4}">
      <dgm:prSet custT="1"/>
      <dgm:spPr/>
      <dgm:t>
        <a:bodyPr/>
        <a:lstStyle/>
        <a:p>
          <a:r>
            <a:rPr lang="en-US" altLang="en-US" sz="1200" dirty="0">
              <a:latin typeface="+mj-lt"/>
            </a:rPr>
            <a:t>DB Database</a:t>
          </a:r>
        </a:p>
      </dgm:t>
    </dgm:pt>
    <dgm:pt modelId="{8B67BB42-A20D-42F5-A821-7ED2188024F9}" type="parTrans" cxnId="{CFFDB522-1054-4417-A265-1F1921D24C1C}">
      <dgm:prSet/>
      <dgm:spPr/>
      <dgm:t>
        <a:bodyPr/>
        <a:lstStyle/>
        <a:p>
          <a:endParaRPr lang="en-IN" sz="1200"/>
        </a:p>
      </dgm:t>
    </dgm:pt>
    <dgm:pt modelId="{17BCCC84-FF5A-4267-B97A-A14264008131}" type="sibTrans" cxnId="{CFFDB522-1054-4417-A265-1F1921D24C1C}">
      <dgm:prSet/>
      <dgm:spPr/>
      <dgm:t>
        <a:bodyPr/>
        <a:lstStyle/>
        <a:p>
          <a:endParaRPr lang="en-IN" sz="1200"/>
        </a:p>
      </dgm:t>
    </dgm:pt>
    <dgm:pt modelId="{01A462F6-FACD-4CF2-87BE-13C8A3269033}">
      <dgm:prSet custT="1"/>
      <dgm:spPr/>
      <dgm:t>
        <a:bodyPr/>
        <a:lstStyle/>
        <a:p>
          <a:r>
            <a:rPr lang="en-US" altLang="en-US" sz="1200" dirty="0">
              <a:latin typeface="+mj-lt"/>
            </a:rPr>
            <a:t>Collaboration</a:t>
          </a:r>
        </a:p>
      </dgm:t>
    </dgm:pt>
    <dgm:pt modelId="{398C8682-6693-489C-9F5E-9276BFB326C5}" type="parTrans" cxnId="{D6560320-0B6F-4E26-A120-C6BDF91FAFD5}">
      <dgm:prSet/>
      <dgm:spPr/>
      <dgm:t>
        <a:bodyPr/>
        <a:lstStyle/>
        <a:p>
          <a:endParaRPr lang="en-IN" sz="1200"/>
        </a:p>
      </dgm:t>
    </dgm:pt>
    <dgm:pt modelId="{E23C258F-AAA3-4917-88B4-5F683E675506}" type="sibTrans" cxnId="{D6560320-0B6F-4E26-A120-C6BDF91FAFD5}">
      <dgm:prSet/>
      <dgm:spPr/>
      <dgm:t>
        <a:bodyPr/>
        <a:lstStyle/>
        <a:p>
          <a:endParaRPr lang="en-IN" sz="1200"/>
        </a:p>
      </dgm:t>
    </dgm:pt>
    <dgm:pt modelId="{F7B186EE-ED4F-4204-A631-D128D2FB628E}">
      <dgm:prSet custT="1"/>
      <dgm:spPr/>
      <dgm:t>
        <a:bodyPr/>
        <a:lstStyle/>
        <a:p>
          <a:r>
            <a:rPr lang="en-US" altLang="en-US" sz="1200" dirty="0">
              <a:latin typeface="+mj-lt"/>
            </a:rPr>
            <a:t>Active Directory</a:t>
          </a:r>
        </a:p>
      </dgm:t>
    </dgm:pt>
    <dgm:pt modelId="{D7AEAD1F-5E08-4821-8F9C-62E30FB04A9F}" type="parTrans" cxnId="{F9AD7DEF-E293-40B8-8BFD-A44A5BE35816}">
      <dgm:prSet/>
      <dgm:spPr/>
      <dgm:t>
        <a:bodyPr/>
        <a:lstStyle/>
        <a:p>
          <a:endParaRPr lang="en-IN" sz="1200"/>
        </a:p>
      </dgm:t>
    </dgm:pt>
    <dgm:pt modelId="{B5D387CC-C1EB-430D-A89D-2F29465BD73D}" type="sibTrans" cxnId="{F9AD7DEF-E293-40B8-8BFD-A44A5BE35816}">
      <dgm:prSet/>
      <dgm:spPr/>
      <dgm:t>
        <a:bodyPr/>
        <a:lstStyle/>
        <a:p>
          <a:endParaRPr lang="en-IN" sz="1200"/>
        </a:p>
      </dgm:t>
    </dgm:pt>
    <dgm:pt modelId="{3E2A1550-AC13-4788-A2C8-04DB9DEAAE76}">
      <dgm:prSet custT="1"/>
      <dgm:spPr/>
      <dgm:t>
        <a:bodyPr/>
        <a:lstStyle/>
        <a:p>
          <a:r>
            <a:rPr lang="en-US" altLang="en-US" sz="1200" dirty="0">
              <a:latin typeface="+mj-lt"/>
            </a:rPr>
            <a:t>Email &amp; SMS Gateway</a:t>
          </a:r>
        </a:p>
      </dgm:t>
    </dgm:pt>
    <dgm:pt modelId="{76B5F157-236D-4337-8121-92A3EF82CDCB}" type="parTrans" cxnId="{14F7A24D-62C0-4BF5-826B-39BE2BEA887E}">
      <dgm:prSet/>
      <dgm:spPr/>
      <dgm:t>
        <a:bodyPr/>
        <a:lstStyle/>
        <a:p>
          <a:endParaRPr lang="en-IN" sz="1200"/>
        </a:p>
      </dgm:t>
    </dgm:pt>
    <dgm:pt modelId="{29B3BD58-3EEE-4F2F-9500-27FC7E59A73E}" type="sibTrans" cxnId="{14F7A24D-62C0-4BF5-826B-39BE2BEA887E}">
      <dgm:prSet/>
      <dgm:spPr/>
      <dgm:t>
        <a:bodyPr/>
        <a:lstStyle/>
        <a:p>
          <a:endParaRPr lang="en-IN" sz="1200"/>
        </a:p>
      </dgm:t>
    </dgm:pt>
    <dgm:pt modelId="{388B2AA4-39A1-461D-B889-8435E60E8E6D}">
      <dgm:prSet custT="1"/>
      <dgm:spPr/>
      <dgm:t>
        <a:bodyPr/>
        <a:lstStyle/>
        <a:p>
          <a:r>
            <a:rPr lang="en-US" altLang="en-US" sz="1200" dirty="0">
              <a:latin typeface="+mj-lt"/>
            </a:rPr>
            <a:t>Digital Signature</a:t>
          </a:r>
        </a:p>
      </dgm:t>
    </dgm:pt>
    <dgm:pt modelId="{D101C429-0745-4667-A5ED-C021BE79CD51}" type="parTrans" cxnId="{DFF863C7-588B-4B61-9F00-98AF8E764957}">
      <dgm:prSet/>
      <dgm:spPr/>
      <dgm:t>
        <a:bodyPr/>
        <a:lstStyle/>
        <a:p>
          <a:endParaRPr lang="en-IN" sz="1200"/>
        </a:p>
      </dgm:t>
    </dgm:pt>
    <dgm:pt modelId="{AA81B09A-2BEC-4F3B-A968-948D9B1F92CB}" type="sibTrans" cxnId="{DFF863C7-588B-4B61-9F00-98AF8E764957}">
      <dgm:prSet/>
      <dgm:spPr/>
      <dgm:t>
        <a:bodyPr/>
        <a:lstStyle/>
        <a:p>
          <a:endParaRPr lang="en-IN" sz="1200"/>
        </a:p>
      </dgm:t>
    </dgm:pt>
    <dgm:pt modelId="{992611AC-3F3D-4436-8F58-233413242BE5}">
      <dgm:prSet custT="1"/>
      <dgm:spPr/>
      <dgm:t>
        <a:bodyPr/>
        <a:lstStyle/>
        <a:p>
          <a:r>
            <a:rPr lang="en-US" altLang="en-US" sz="1200" dirty="0">
              <a:latin typeface="+mj-lt"/>
            </a:rPr>
            <a:t>Integration with ERP</a:t>
          </a:r>
        </a:p>
      </dgm:t>
    </dgm:pt>
    <dgm:pt modelId="{12AE31F3-FBE4-4945-8ECE-639169AB9C05}" type="sibTrans" cxnId="{BCD892FB-C6DA-4876-B31B-928AD38938B0}">
      <dgm:prSet/>
      <dgm:spPr/>
      <dgm:t>
        <a:bodyPr/>
        <a:lstStyle/>
        <a:p>
          <a:endParaRPr lang="en-IN" sz="1200"/>
        </a:p>
      </dgm:t>
    </dgm:pt>
    <dgm:pt modelId="{6EEC7721-2FFD-4825-9877-39E57AADEAF7}" type="parTrans" cxnId="{BCD892FB-C6DA-4876-B31B-928AD38938B0}">
      <dgm:prSet/>
      <dgm:spPr/>
      <dgm:t>
        <a:bodyPr/>
        <a:lstStyle/>
        <a:p>
          <a:endParaRPr lang="en-IN" sz="1200"/>
        </a:p>
      </dgm:t>
    </dgm:pt>
    <dgm:pt modelId="{449E94EC-59E8-41F4-AE35-ED2AB7E3B2D6}" type="pres">
      <dgm:prSet presAssocID="{F85CCCC7-B19E-43F0-AC99-8ACEDAE81700}" presName="Name0" presStyleCnt="0">
        <dgm:presLayoutVars>
          <dgm:resizeHandles/>
        </dgm:presLayoutVars>
      </dgm:prSet>
      <dgm:spPr/>
    </dgm:pt>
    <dgm:pt modelId="{398E1409-01B0-4722-B6D2-D75D8E319119}" type="pres">
      <dgm:prSet presAssocID="{3141961C-8B02-42D9-B691-89C81F63E07E}" presName="text" presStyleLbl="node1" presStyleIdx="0" presStyleCnt="9" custScaleX="249010">
        <dgm:presLayoutVars>
          <dgm:bulletEnabled val="1"/>
        </dgm:presLayoutVars>
      </dgm:prSet>
      <dgm:spPr/>
    </dgm:pt>
    <dgm:pt modelId="{B8964326-EA25-424B-98F1-0833C216049B}" type="pres">
      <dgm:prSet presAssocID="{C246FB0E-FF0C-47E6-821C-B1364A2F9DBD}" presName="space" presStyleCnt="0"/>
      <dgm:spPr/>
    </dgm:pt>
    <dgm:pt modelId="{521B1193-27AF-49FA-AB2E-7256B15FC9F8}" type="pres">
      <dgm:prSet presAssocID="{9C930282-A182-42BF-B76C-7AB8CCA32074}" presName="text" presStyleLbl="node1" presStyleIdx="1" presStyleCnt="9" custScaleX="240758">
        <dgm:presLayoutVars>
          <dgm:bulletEnabled val="1"/>
        </dgm:presLayoutVars>
      </dgm:prSet>
      <dgm:spPr/>
    </dgm:pt>
    <dgm:pt modelId="{6E8AEA9A-80C2-4CFC-A2C3-6BDAB256EF65}" type="pres">
      <dgm:prSet presAssocID="{296B34D7-8979-4A5B-9A23-6665B1A58256}" presName="space" presStyleCnt="0"/>
      <dgm:spPr/>
    </dgm:pt>
    <dgm:pt modelId="{B8165CF3-4F6F-4550-866D-D1636D93E414}" type="pres">
      <dgm:prSet presAssocID="{4B8E8856-D344-4907-B0A6-EFAF49C323AD}" presName="text" presStyleLbl="node1" presStyleIdx="2" presStyleCnt="9" custScaleX="140866">
        <dgm:presLayoutVars>
          <dgm:bulletEnabled val="1"/>
        </dgm:presLayoutVars>
      </dgm:prSet>
      <dgm:spPr/>
    </dgm:pt>
    <dgm:pt modelId="{7C34A80A-5FE7-41A3-B144-42F10CA2DCAA}" type="pres">
      <dgm:prSet presAssocID="{D371B820-EA52-481C-8C41-552E96277265}" presName="space" presStyleCnt="0"/>
      <dgm:spPr/>
    </dgm:pt>
    <dgm:pt modelId="{72EB6267-C5DA-439D-B79D-E4C6CA8B3F6B}" type="pres">
      <dgm:prSet presAssocID="{65D0DC3C-C055-4A11-961F-C2B1889EBFF4}" presName="text" presStyleLbl="node1" presStyleIdx="3" presStyleCnt="9" custScaleX="170460">
        <dgm:presLayoutVars>
          <dgm:bulletEnabled val="1"/>
        </dgm:presLayoutVars>
      </dgm:prSet>
      <dgm:spPr/>
    </dgm:pt>
    <dgm:pt modelId="{A3D6C2BF-C7E2-41FB-823A-210F5671D197}" type="pres">
      <dgm:prSet presAssocID="{17BCCC84-FF5A-4267-B97A-A14264008131}" presName="space" presStyleCnt="0"/>
      <dgm:spPr/>
    </dgm:pt>
    <dgm:pt modelId="{7974A4B2-0870-4CEE-9A16-5B9A9F2E8590}" type="pres">
      <dgm:prSet presAssocID="{01A462F6-FACD-4CF2-87BE-13C8A3269033}" presName="text" presStyleLbl="node1" presStyleIdx="4" presStyleCnt="9" custScaleX="159868" custLinFactNeighborY="-82134">
        <dgm:presLayoutVars>
          <dgm:bulletEnabled val="1"/>
        </dgm:presLayoutVars>
      </dgm:prSet>
      <dgm:spPr/>
    </dgm:pt>
    <dgm:pt modelId="{E270A187-8323-4DDE-A466-A7A0F7459EAB}" type="pres">
      <dgm:prSet presAssocID="{E23C258F-AAA3-4917-88B4-5F683E675506}" presName="space" presStyleCnt="0"/>
      <dgm:spPr/>
    </dgm:pt>
    <dgm:pt modelId="{97F66824-BB97-4B31-9C1C-A34989B9B2A1}" type="pres">
      <dgm:prSet presAssocID="{992611AC-3F3D-4436-8F58-233413242BE5}" presName="text" presStyleLbl="node1" presStyleIdx="5" presStyleCnt="9" custScaleX="107382">
        <dgm:presLayoutVars>
          <dgm:bulletEnabled val="1"/>
        </dgm:presLayoutVars>
      </dgm:prSet>
      <dgm:spPr/>
    </dgm:pt>
    <dgm:pt modelId="{2DDBF211-596C-4D72-8DEA-503449458AA2}" type="pres">
      <dgm:prSet presAssocID="{12AE31F3-FBE4-4945-8ECE-639169AB9C05}" presName="space" presStyleCnt="0"/>
      <dgm:spPr/>
    </dgm:pt>
    <dgm:pt modelId="{6ED8776C-A538-40F4-9949-FEFB5A6861C0}" type="pres">
      <dgm:prSet presAssocID="{F7B186EE-ED4F-4204-A631-D128D2FB628E}" presName="text" presStyleLbl="node1" presStyleIdx="6" presStyleCnt="9" custScaleX="136668">
        <dgm:presLayoutVars>
          <dgm:bulletEnabled val="1"/>
        </dgm:presLayoutVars>
      </dgm:prSet>
      <dgm:spPr/>
    </dgm:pt>
    <dgm:pt modelId="{B30361D3-E77D-41B4-B17A-A9A776A95A43}" type="pres">
      <dgm:prSet presAssocID="{B5D387CC-C1EB-430D-A89D-2F29465BD73D}" presName="space" presStyleCnt="0"/>
      <dgm:spPr/>
    </dgm:pt>
    <dgm:pt modelId="{E9F38AC3-CCB3-4B98-86FC-BC327DBB3609}" type="pres">
      <dgm:prSet presAssocID="{3E2A1550-AC13-4788-A2C8-04DB9DEAAE76}" presName="text" presStyleLbl="node1" presStyleIdx="7" presStyleCnt="9">
        <dgm:presLayoutVars>
          <dgm:bulletEnabled val="1"/>
        </dgm:presLayoutVars>
      </dgm:prSet>
      <dgm:spPr/>
    </dgm:pt>
    <dgm:pt modelId="{A6A453DA-6443-461E-A669-E5093A99DC46}" type="pres">
      <dgm:prSet presAssocID="{29B3BD58-3EEE-4F2F-9500-27FC7E59A73E}" presName="space" presStyleCnt="0"/>
      <dgm:spPr/>
    </dgm:pt>
    <dgm:pt modelId="{E5D8698E-21FB-4D67-86F4-0EE746C19C12}" type="pres">
      <dgm:prSet presAssocID="{388B2AA4-39A1-461D-B889-8435E60E8E6D}" presName="text" presStyleLbl="node1" presStyleIdx="8" presStyleCnt="9" custScaleX="130726">
        <dgm:presLayoutVars>
          <dgm:bulletEnabled val="1"/>
        </dgm:presLayoutVars>
      </dgm:prSet>
      <dgm:spPr/>
    </dgm:pt>
  </dgm:ptLst>
  <dgm:cxnLst>
    <dgm:cxn modelId="{D6560320-0B6F-4E26-A120-C6BDF91FAFD5}" srcId="{F85CCCC7-B19E-43F0-AC99-8ACEDAE81700}" destId="{01A462F6-FACD-4CF2-87BE-13C8A3269033}" srcOrd="4" destOrd="0" parTransId="{398C8682-6693-489C-9F5E-9276BFB326C5}" sibTransId="{E23C258F-AAA3-4917-88B4-5F683E675506}"/>
    <dgm:cxn modelId="{CFFDB522-1054-4417-A265-1F1921D24C1C}" srcId="{F85CCCC7-B19E-43F0-AC99-8ACEDAE81700}" destId="{65D0DC3C-C055-4A11-961F-C2B1889EBFF4}" srcOrd="3" destOrd="0" parTransId="{8B67BB42-A20D-42F5-A821-7ED2188024F9}" sibTransId="{17BCCC84-FF5A-4267-B97A-A14264008131}"/>
    <dgm:cxn modelId="{8C10105F-01C1-4E5C-94C7-05177A7365E6}" type="presOf" srcId="{992611AC-3F3D-4436-8F58-233413242BE5}" destId="{97F66824-BB97-4B31-9C1C-A34989B9B2A1}" srcOrd="0" destOrd="0" presId="urn:diagrams.loki3.com/VaryingWidthList"/>
    <dgm:cxn modelId="{FE08DB63-BD66-4528-889A-9D61290A6DF2}" type="presOf" srcId="{3E2A1550-AC13-4788-A2C8-04DB9DEAAE76}" destId="{E9F38AC3-CCB3-4B98-86FC-BC327DBB3609}" srcOrd="0" destOrd="0" presId="urn:diagrams.loki3.com/VaryingWidthList"/>
    <dgm:cxn modelId="{D25E074A-37FE-4D16-B83E-4C2E57D9259D}" type="presOf" srcId="{9C930282-A182-42BF-B76C-7AB8CCA32074}" destId="{521B1193-27AF-49FA-AB2E-7256B15FC9F8}" srcOrd="0" destOrd="0" presId="urn:diagrams.loki3.com/VaryingWidthList"/>
    <dgm:cxn modelId="{14F7A24D-62C0-4BF5-826B-39BE2BEA887E}" srcId="{F85CCCC7-B19E-43F0-AC99-8ACEDAE81700}" destId="{3E2A1550-AC13-4788-A2C8-04DB9DEAAE76}" srcOrd="7" destOrd="0" parTransId="{76B5F157-236D-4337-8121-92A3EF82CDCB}" sibTransId="{29B3BD58-3EEE-4F2F-9500-27FC7E59A73E}"/>
    <dgm:cxn modelId="{9FF17673-311C-4560-8FF1-0C57D5FFF226}" type="presOf" srcId="{01A462F6-FACD-4CF2-87BE-13C8A3269033}" destId="{7974A4B2-0870-4CEE-9A16-5B9A9F2E8590}" srcOrd="0" destOrd="0" presId="urn:diagrams.loki3.com/VaryingWidthList"/>
    <dgm:cxn modelId="{C0490A75-1033-4319-BCBA-417DA3F56C56}" type="presOf" srcId="{388B2AA4-39A1-461D-B889-8435E60E8E6D}" destId="{E5D8698E-21FB-4D67-86F4-0EE746C19C12}" srcOrd="0" destOrd="0" presId="urn:diagrams.loki3.com/VaryingWidthList"/>
    <dgm:cxn modelId="{C4470A96-00E7-447F-8D22-4F61F780B811}" type="presOf" srcId="{F7B186EE-ED4F-4204-A631-D128D2FB628E}" destId="{6ED8776C-A538-40F4-9949-FEFB5A6861C0}" srcOrd="0" destOrd="0" presId="urn:diagrams.loki3.com/VaryingWidthList"/>
    <dgm:cxn modelId="{3886199F-A754-4D3D-B54E-74C97BE6D35B}" type="presOf" srcId="{65D0DC3C-C055-4A11-961F-C2B1889EBFF4}" destId="{72EB6267-C5DA-439D-B79D-E4C6CA8B3F6B}" srcOrd="0" destOrd="0" presId="urn:diagrams.loki3.com/VaryingWidthList"/>
    <dgm:cxn modelId="{57890FB3-83B0-4E80-AB6A-F9258871FEF7}" srcId="{F85CCCC7-B19E-43F0-AC99-8ACEDAE81700}" destId="{9C930282-A182-42BF-B76C-7AB8CCA32074}" srcOrd="1" destOrd="0" parTransId="{EC8F117D-7514-4219-BAB3-1DDEE41C1DFE}" sibTransId="{296B34D7-8979-4A5B-9A23-6665B1A58256}"/>
    <dgm:cxn modelId="{4BE9D0B6-80DD-4BE4-B3EB-648D6B961A11}" type="presOf" srcId="{F85CCCC7-B19E-43F0-AC99-8ACEDAE81700}" destId="{449E94EC-59E8-41F4-AE35-ED2AB7E3B2D6}" srcOrd="0" destOrd="0" presId="urn:diagrams.loki3.com/VaryingWidthList"/>
    <dgm:cxn modelId="{DFF863C7-588B-4B61-9F00-98AF8E764957}" srcId="{F85CCCC7-B19E-43F0-AC99-8ACEDAE81700}" destId="{388B2AA4-39A1-461D-B889-8435E60E8E6D}" srcOrd="8" destOrd="0" parTransId="{D101C429-0745-4667-A5ED-C021BE79CD51}" sibTransId="{AA81B09A-2BEC-4F3B-A968-948D9B1F92CB}"/>
    <dgm:cxn modelId="{AA82F2D0-5D44-4FB4-9DEE-41AA034575A9}" srcId="{F85CCCC7-B19E-43F0-AC99-8ACEDAE81700}" destId="{3141961C-8B02-42D9-B691-89C81F63E07E}" srcOrd="0" destOrd="0" parTransId="{982F4AFD-27E9-4C21-82FD-B2CBA249F81D}" sibTransId="{C246FB0E-FF0C-47E6-821C-B1364A2F9DBD}"/>
    <dgm:cxn modelId="{910D6AE2-6843-42AA-8C8E-3742A4C01DEB}" type="presOf" srcId="{4B8E8856-D344-4907-B0A6-EFAF49C323AD}" destId="{B8165CF3-4F6F-4550-866D-D1636D93E414}" srcOrd="0" destOrd="0" presId="urn:diagrams.loki3.com/VaryingWidthList"/>
    <dgm:cxn modelId="{892E92E2-D1CE-4339-90A3-AD4E18E1D124}" type="presOf" srcId="{3141961C-8B02-42D9-B691-89C81F63E07E}" destId="{398E1409-01B0-4722-B6D2-D75D8E319119}" srcOrd="0" destOrd="0" presId="urn:diagrams.loki3.com/VaryingWidthList"/>
    <dgm:cxn modelId="{08CAC6EE-8892-4BDC-B05D-050456EDDB1C}" srcId="{F85CCCC7-B19E-43F0-AC99-8ACEDAE81700}" destId="{4B8E8856-D344-4907-B0A6-EFAF49C323AD}" srcOrd="2" destOrd="0" parTransId="{0C48FF1C-6826-45E9-9662-B9DFBAD22B26}" sibTransId="{D371B820-EA52-481C-8C41-552E96277265}"/>
    <dgm:cxn modelId="{F9AD7DEF-E293-40B8-8BFD-A44A5BE35816}" srcId="{F85CCCC7-B19E-43F0-AC99-8ACEDAE81700}" destId="{F7B186EE-ED4F-4204-A631-D128D2FB628E}" srcOrd="6" destOrd="0" parTransId="{D7AEAD1F-5E08-4821-8F9C-62E30FB04A9F}" sibTransId="{B5D387CC-C1EB-430D-A89D-2F29465BD73D}"/>
    <dgm:cxn modelId="{BCD892FB-C6DA-4876-B31B-928AD38938B0}" srcId="{F85CCCC7-B19E-43F0-AC99-8ACEDAE81700}" destId="{992611AC-3F3D-4436-8F58-233413242BE5}" srcOrd="5" destOrd="0" parTransId="{6EEC7721-2FFD-4825-9877-39E57AADEAF7}" sibTransId="{12AE31F3-FBE4-4945-8ECE-639169AB9C05}"/>
    <dgm:cxn modelId="{4D85C4B0-1AE9-411C-A6A1-FABF627C5135}" type="presParOf" srcId="{449E94EC-59E8-41F4-AE35-ED2AB7E3B2D6}" destId="{398E1409-01B0-4722-B6D2-D75D8E319119}" srcOrd="0" destOrd="0" presId="urn:diagrams.loki3.com/VaryingWidthList"/>
    <dgm:cxn modelId="{75D82F51-5ABB-4F1B-B84C-1AF754541288}" type="presParOf" srcId="{449E94EC-59E8-41F4-AE35-ED2AB7E3B2D6}" destId="{B8964326-EA25-424B-98F1-0833C216049B}" srcOrd="1" destOrd="0" presId="urn:diagrams.loki3.com/VaryingWidthList"/>
    <dgm:cxn modelId="{9E217206-C781-42A7-A562-D1495289B19E}" type="presParOf" srcId="{449E94EC-59E8-41F4-AE35-ED2AB7E3B2D6}" destId="{521B1193-27AF-49FA-AB2E-7256B15FC9F8}" srcOrd="2" destOrd="0" presId="urn:diagrams.loki3.com/VaryingWidthList"/>
    <dgm:cxn modelId="{7F6F897F-4F14-44DD-BD66-2FEC0A78240A}" type="presParOf" srcId="{449E94EC-59E8-41F4-AE35-ED2AB7E3B2D6}" destId="{6E8AEA9A-80C2-4CFC-A2C3-6BDAB256EF65}" srcOrd="3" destOrd="0" presId="urn:diagrams.loki3.com/VaryingWidthList"/>
    <dgm:cxn modelId="{24560E8C-01FD-42E8-84B6-FC0FDAA49BD0}" type="presParOf" srcId="{449E94EC-59E8-41F4-AE35-ED2AB7E3B2D6}" destId="{B8165CF3-4F6F-4550-866D-D1636D93E414}" srcOrd="4" destOrd="0" presId="urn:diagrams.loki3.com/VaryingWidthList"/>
    <dgm:cxn modelId="{D5D3328E-47AE-41BA-ADA3-B5BF34B394A8}" type="presParOf" srcId="{449E94EC-59E8-41F4-AE35-ED2AB7E3B2D6}" destId="{7C34A80A-5FE7-41A3-B144-42F10CA2DCAA}" srcOrd="5" destOrd="0" presId="urn:diagrams.loki3.com/VaryingWidthList"/>
    <dgm:cxn modelId="{1B0042C6-4949-4513-9308-9B4D404B4D98}" type="presParOf" srcId="{449E94EC-59E8-41F4-AE35-ED2AB7E3B2D6}" destId="{72EB6267-C5DA-439D-B79D-E4C6CA8B3F6B}" srcOrd="6" destOrd="0" presId="urn:diagrams.loki3.com/VaryingWidthList"/>
    <dgm:cxn modelId="{03CCE42C-8DB5-45D1-8D05-C2498EF1939B}" type="presParOf" srcId="{449E94EC-59E8-41F4-AE35-ED2AB7E3B2D6}" destId="{A3D6C2BF-C7E2-41FB-823A-210F5671D197}" srcOrd="7" destOrd="0" presId="urn:diagrams.loki3.com/VaryingWidthList"/>
    <dgm:cxn modelId="{CA61950C-C205-42F1-BF12-92EE0237C55F}" type="presParOf" srcId="{449E94EC-59E8-41F4-AE35-ED2AB7E3B2D6}" destId="{7974A4B2-0870-4CEE-9A16-5B9A9F2E8590}" srcOrd="8" destOrd="0" presId="urn:diagrams.loki3.com/VaryingWidthList"/>
    <dgm:cxn modelId="{BE7180DE-4EE2-4825-9B76-1A5C6A05C88D}" type="presParOf" srcId="{449E94EC-59E8-41F4-AE35-ED2AB7E3B2D6}" destId="{E270A187-8323-4DDE-A466-A7A0F7459EAB}" srcOrd="9" destOrd="0" presId="urn:diagrams.loki3.com/VaryingWidthList"/>
    <dgm:cxn modelId="{5F79CC81-81F4-4759-A749-D637D5900ED2}" type="presParOf" srcId="{449E94EC-59E8-41F4-AE35-ED2AB7E3B2D6}" destId="{97F66824-BB97-4B31-9C1C-A34989B9B2A1}" srcOrd="10" destOrd="0" presId="urn:diagrams.loki3.com/VaryingWidthList"/>
    <dgm:cxn modelId="{F57D65E9-19F2-4CB8-9B7B-FFED0E973E17}" type="presParOf" srcId="{449E94EC-59E8-41F4-AE35-ED2AB7E3B2D6}" destId="{2DDBF211-596C-4D72-8DEA-503449458AA2}" srcOrd="11" destOrd="0" presId="urn:diagrams.loki3.com/VaryingWidthList"/>
    <dgm:cxn modelId="{4ED16C15-7A54-4515-BAAF-F76A805AB46F}" type="presParOf" srcId="{449E94EC-59E8-41F4-AE35-ED2AB7E3B2D6}" destId="{6ED8776C-A538-40F4-9949-FEFB5A6861C0}" srcOrd="12" destOrd="0" presId="urn:diagrams.loki3.com/VaryingWidthList"/>
    <dgm:cxn modelId="{E2961704-D958-4DE2-96E0-334433BCD18E}" type="presParOf" srcId="{449E94EC-59E8-41F4-AE35-ED2AB7E3B2D6}" destId="{B30361D3-E77D-41B4-B17A-A9A776A95A43}" srcOrd="13" destOrd="0" presId="urn:diagrams.loki3.com/VaryingWidthList"/>
    <dgm:cxn modelId="{312ED4E3-E1CB-4A33-A252-6AF1F9CFFED2}" type="presParOf" srcId="{449E94EC-59E8-41F4-AE35-ED2AB7E3B2D6}" destId="{E9F38AC3-CCB3-4B98-86FC-BC327DBB3609}" srcOrd="14" destOrd="0" presId="urn:diagrams.loki3.com/VaryingWidthList"/>
    <dgm:cxn modelId="{44583477-52F1-4D7D-B5AE-45332132CBA7}" type="presParOf" srcId="{449E94EC-59E8-41F4-AE35-ED2AB7E3B2D6}" destId="{A6A453DA-6443-461E-A669-E5093A99DC46}" srcOrd="15" destOrd="0" presId="urn:diagrams.loki3.com/VaryingWidthList"/>
    <dgm:cxn modelId="{2345E872-9E4D-4FB3-B94C-0C953940A79D}" type="presParOf" srcId="{449E94EC-59E8-41F4-AE35-ED2AB7E3B2D6}" destId="{E5D8698E-21FB-4D67-86F4-0EE746C19C12}" srcOrd="1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F103D-87B2-445B-A5CA-EA03244F9E8E}">
      <dsp:nvSpPr>
        <dsp:cNvPr id="0" name=""/>
        <dsp:cNvSpPr/>
      </dsp:nvSpPr>
      <dsp:spPr>
        <a:xfrm>
          <a:off x="1195710" y="633"/>
          <a:ext cx="1316286" cy="658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Corporate &amp; Operations</a:t>
          </a:r>
        </a:p>
      </dsp:txBody>
      <dsp:txXfrm>
        <a:off x="1214986" y="19909"/>
        <a:ext cx="1277734" cy="619591"/>
      </dsp:txXfrm>
    </dsp:sp>
    <dsp:sp modelId="{CC99740B-238C-462C-B865-EC4C02249FCD}">
      <dsp:nvSpPr>
        <dsp:cNvPr id="0" name=""/>
        <dsp:cNvSpPr/>
      </dsp:nvSpPr>
      <dsp:spPr>
        <a:xfrm>
          <a:off x="1327339" y="658776"/>
          <a:ext cx="131628" cy="49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7"/>
              </a:lnTo>
              <a:lnTo>
                <a:pt x="131628" y="4936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9FF68-418C-46C2-BD3F-9A171B807300}">
      <dsp:nvSpPr>
        <dsp:cNvPr id="0" name=""/>
        <dsp:cNvSpPr/>
      </dsp:nvSpPr>
      <dsp:spPr>
        <a:xfrm>
          <a:off x="1458967" y="823312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800" kern="1200">
              <a:latin typeface="+mj-lt"/>
            </a:rPr>
            <a:t>Discount/Credit Notes</a:t>
          </a:r>
          <a:endParaRPr lang="en-IN" sz="800" kern="1200" dirty="0"/>
        </a:p>
      </dsp:txBody>
      <dsp:txXfrm>
        <a:off x="1478243" y="842588"/>
        <a:ext cx="1014477" cy="619591"/>
      </dsp:txXfrm>
    </dsp:sp>
    <dsp:sp modelId="{041F1571-E958-4238-A2C6-B2BBA8CC34A8}">
      <dsp:nvSpPr>
        <dsp:cNvPr id="0" name=""/>
        <dsp:cNvSpPr/>
      </dsp:nvSpPr>
      <dsp:spPr>
        <a:xfrm>
          <a:off x="1327339" y="658776"/>
          <a:ext cx="131628" cy="131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286"/>
              </a:lnTo>
              <a:lnTo>
                <a:pt x="131628" y="13162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8B7B7-13BA-4BB0-A448-0DFE6235EEFC}">
      <dsp:nvSpPr>
        <dsp:cNvPr id="0" name=""/>
        <dsp:cNvSpPr/>
      </dsp:nvSpPr>
      <dsp:spPr>
        <a:xfrm>
          <a:off x="1458967" y="1645991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Consumer Pump De/Commissioning</a:t>
          </a:r>
          <a:endParaRPr lang="en-US" altLang="en-US" sz="800" kern="1200" dirty="0">
            <a:latin typeface="+mj-lt"/>
          </a:endParaRPr>
        </a:p>
      </dsp:txBody>
      <dsp:txXfrm>
        <a:off x="1478243" y="1665267"/>
        <a:ext cx="1014477" cy="619591"/>
      </dsp:txXfrm>
    </dsp:sp>
    <dsp:sp modelId="{7F6B2E82-8663-4F33-A878-CD61B3BE9678}">
      <dsp:nvSpPr>
        <dsp:cNvPr id="0" name=""/>
        <dsp:cNvSpPr/>
      </dsp:nvSpPr>
      <dsp:spPr>
        <a:xfrm>
          <a:off x="1327339" y="658776"/>
          <a:ext cx="131628" cy="213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965"/>
              </a:lnTo>
              <a:lnTo>
                <a:pt x="131628" y="21389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BC07C-936A-4AAA-8D04-03F48E607437}">
      <dsp:nvSpPr>
        <dsp:cNvPr id="0" name=""/>
        <dsp:cNvSpPr/>
      </dsp:nvSpPr>
      <dsp:spPr>
        <a:xfrm>
          <a:off x="1458967" y="2468670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Approvals: Admin/Expenditure etc</a:t>
          </a:r>
          <a:endParaRPr lang="en-US" altLang="en-US" sz="800" kern="1200" dirty="0">
            <a:latin typeface="+mj-lt"/>
          </a:endParaRPr>
        </a:p>
      </dsp:txBody>
      <dsp:txXfrm>
        <a:off x="1478243" y="2487946"/>
        <a:ext cx="1014477" cy="619591"/>
      </dsp:txXfrm>
    </dsp:sp>
    <dsp:sp modelId="{1B623ECB-5EB8-426D-8697-01EC64930B7C}">
      <dsp:nvSpPr>
        <dsp:cNvPr id="0" name=""/>
        <dsp:cNvSpPr/>
      </dsp:nvSpPr>
      <dsp:spPr>
        <a:xfrm>
          <a:off x="1327339" y="658776"/>
          <a:ext cx="131628" cy="296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644"/>
              </a:lnTo>
              <a:lnTo>
                <a:pt x="131628" y="296164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C9F68-270C-4B59-9099-AE715F89A8CA}">
      <dsp:nvSpPr>
        <dsp:cNvPr id="0" name=""/>
        <dsp:cNvSpPr/>
      </dsp:nvSpPr>
      <dsp:spPr>
        <a:xfrm>
          <a:off x="1458967" y="3291349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Sanction note for Ad-hoc Dealership</a:t>
          </a:r>
          <a:endParaRPr lang="en-US" altLang="en-US" sz="800" kern="1200" dirty="0">
            <a:latin typeface="+mj-lt"/>
          </a:endParaRPr>
        </a:p>
      </dsp:txBody>
      <dsp:txXfrm>
        <a:off x="1478243" y="3310625"/>
        <a:ext cx="1014477" cy="619591"/>
      </dsp:txXfrm>
    </dsp:sp>
    <dsp:sp modelId="{24470C1D-1D72-4BF6-9148-7F91CFC79B63}">
      <dsp:nvSpPr>
        <dsp:cNvPr id="0" name=""/>
        <dsp:cNvSpPr/>
      </dsp:nvSpPr>
      <dsp:spPr>
        <a:xfrm>
          <a:off x="1327339" y="658776"/>
          <a:ext cx="131628" cy="378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323"/>
              </a:lnTo>
              <a:lnTo>
                <a:pt x="131628" y="37843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FFCF9-94EB-435F-8295-522D8276F7EB}">
      <dsp:nvSpPr>
        <dsp:cNvPr id="0" name=""/>
        <dsp:cNvSpPr/>
      </dsp:nvSpPr>
      <dsp:spPr>
        <a:xfrm>
          <a:off x="1458967" y="4114028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Sanction note for LOI/LOA Approval </a:t>
          </a:r>
          <a:endParaRPr lang="en-US" altLang="en-US" sz="800" kern="1200" dirty="0">
            <a:latin typeface="+mj-lt"/>
          </a:endParaRPr>
        </a:p>
      </dsp:txBody>
      <dsp:txXfrm>
        <a:off x="1478243" y="4133304"/>
        <a:ext cx="1014477" cy="619591"/>
      </dsp:txXfrm>
    </dsp:sp>
    <dsp:sp modelId="{7CAA586B-3866-40AB-BED1-BCD09AD0A8B1}">
      <dsp:nvSpPr>
        <dsp:cNvPr id="0" name=""/>
        <dsp:cNvSpPr/>
      </dsp:nvSpPr>
      <dsp:spPr>
        <a:xfrm>
          <a:off x="2841068" y="633"/>
          <a:ext cx="1316286" cy="658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Retail &amp; Lube</a:t>
          </a:r>
        </a:p>
      </dsp:txBody>
      <dsp:txXfrm>
        <a:off x="2860344" y="19909"/>
        <a:ext cx="1277734" cy="619591"/>
      </dsp:txXfrm>
    </dsp:sp>
    <dsp:sp modelId="{8612C23E-9AE4-4DB6-A437-4DA0E81409F4}">
      <dsp:nvSpPr>
        <dsp:cNvPr id="0" name=""/>
        <dsp:cNvSpPr/>
      </dsp:nvSpPr>
      <dsp:spPr>
        <a:xfrm>
          <a:off x="2972697" y="658776"/>
          <a:ext cx="131628" cy="49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7"/>
              </a:lnTo>
              <a:lnTo>
                <a:pt x="131628" y="4936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BBF14-F1A1-4FD4-A7C1-A6A6E28DBCC7}">
      <dsp:nvSpPr>
        <dsp:cNvPr id="0" name=""/>
        <dsp:cNvSpPr/>
      </dsp:nvSpPr>
      <dsp:spPr>
        <a:xfrm>
          <a:off x="3104325" y="823312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800" kern="1200">
              <a:latin typeface="+mj-lt"/>
            </a:rPr>
            <a:t>Approval for development of new ‘Retail Outlet</a:t>
          </a:r>
          <a:endParaRPr lang="en-IN" sz="800" kern="1200" dirty="0"/>
        </a:p>
      </dsp:txBody>
      <dsp:txXfrm>
        <a:off x="3123601" y="842588"/>
        <a:ext cx="1014477" cy="619591"/>
      </dsp:txXfrm>
    </dsp:sp>
    <dsp:sp modelId="{4DCE9E6B-DB0A-497B-9C84-B77C59F55E51}">
      <dsp:nvSpPr>
        <dsp:cNvPr id="0" name=""/>
        <dsp:cNvSpPr/>
      </dsp:nvSpPr>
      <dsp:spPr>
        <a:xfrm>
          <a:off x="2972697" y="658776"/>
          <a:ext cx="131628" cy="131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286"/>
              </a:lnTo>
              <a:lnTo>
                <a:pt x="131628" y="13162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3DB54-A6A8-4C50-8EDF-C6DD906056BC}">
      <dsp:nvSpPr>
        <dsp:cNvPr id="0" name=""/>
        <dsp:cNvSpPr/>
      </dsp:nvSpPr>
      <dsp:spPr>
        <a:xfrm>
          <a:off x="3104325" y="1645991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Approval for Non Fuel Alliances (NFA)</a:t>
          </a:r>
          <a:endParaRPr lang="en-US" altLang="en-US" sz="800" kern="1200" dirty="0">
            <a:latin typeface="+mj-lt"/>
          </a:endParaRPr>
        </a:p>
      </dsp:txBody>
      <dsp:txXfrm>
        <a:off x="3123601" y="1665267"/>
        <a:ext cx="1014477" cy="619591"/>
      </dsp:txXfrm>
    </dsp:sp>
    <dsp:sp modelId="{A0332895-887C-4BC9-A645-71876E47E383}">
      <dsp:nvSpPr>
        <dsp:cNvPr id="0" name=""/>
        <dsp:cNvSpPr/>
      </dsp:nvSpPr>
      <dsp:spPr>
        <a:xfrm>
          <a:off x="2972697" y="658776"/>
          <a:ext cx="131628" cy="213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965"/>
              </a:lnTo>
              <a:lnTo>
                <a:pt x="131628" y="21389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FA44-BC1F-419A-AA0E-8DBCE4C79073}">
      <dsp:nvSpPr>
        <dsp:cNvPr id="0" name=""/>
        <dsp:cNvSpPr/>
      </dsp:nvSpPr>
      <dsp:spPr>
        <a:xfrm>
          <a:off x="3104325" y="2468670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Approval for Repairs and maintenance </a:t>
          </a:r>
          <a:endParaRPr lang="en-US" altLang="en-US" sz="800" kern="1200" dirty="0">
            <a:latin typeface="+mj-lt"/>
          </a:endParaRPr>
        </a:p>
      </dsp:txBody>
      <dsp:txXfrm>
        <a:off x="3123601" y="2487946"/>
        <a:ext cx="1014477" cy="619591"/>
      </dsp:txXfrm>
    </dsp:sp>
    <dsp:sp modelId="{469F6BEE-F47F-47D4-B3B5-1D9117BECCDA}">
      <dsp:nvSpPr>
        <dsp:cNvPr id="0" name=""/>
        <dsp:cNvSpPr/>
      </dsp:nvSpPr>
      <dsp:spPr>
        <a:xfrm>
          <a:off x="2972697" y="658776"/>
          <a:ext cx="131628" cy="296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644"/>
              </a:lnTo>
              <a:lnTo>
                <a:pt x="131628" y="296164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63E4A-715A-48F0-95B0-B846E93F4920}">
      <dsp:nvSpPr>
        <dsp:cNvPr id="0" name=""/>
        <dsp:cNvSpPr/>
      </dsp:nvSpPr>
      <dsp:spPr>
        <a:xfrm>
          <a:off x="3104325" y="3291349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Approval for procurement of Land for New Retail Outlet/Agency </a:t>
          </a:r>
          <a:endParaRPr lang="en-US" altLang="en-US" sz="800" kern="1200" dirty="0">
            <a:latin typeface="+mj-lt"/>
          </a:endParaRPr>
        </a:p>
      </dsp:txBody>
      <dsp:txXfrm>
        <a:off x="3123601" y="3310625"/>
        <a:ext cx="1014477" cy="619591"/>
      </dsp:txXfrm>
    </dsp:sp>
    <dsp:sp modelId="{707957FA-EF47-43C5-A486-E520EBF6F68D}">
      <dsp:nvSpPr>
        <dsp:cNvPr id="0" name=""/>
        <dsp:cNvSpPr/>
      </dsp:nvSpPr>
      <dsp:spPr>
        <a:xfrm>
          <a:off x="2972697" y="658776"/>
          <a:ext cx="131628" cy="378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323"/>
              </a:lnTo>
              <a:lnTo>
                <a:pt x="131628" y="37843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FA50D-33E9-4812-B2F0-6DA69998A787}">
      <dsp:nvSpPr>
        <dsp:cNvPr id="0" name=""/>
        <dsp:cNvSpPr/>
      </dsp:nvSpPr>
      <dsp:spPr>
        <a:xfrm>
          <a:off x="3104325" y="4114028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Subsidy Management</a:t>
          </a:r>
          <a:endParaRPr lang="en-US" altLang="en-US" sz="800" kern="1200" dirty="0">
            <a:latin typeface="+mj-lt"/>
          </a:endParaRPr>
        </a:p>
      </dsp:txBody>
      <dsp:txXfrm>
        <a:off x="3123601" y="4133304"/>
        <a:ext cx="1014477" cy="619591"/>
      </dsp:txXfrm>
    </dsp:sp>
    <dsp:sp modelId="{5A211362-7A52-471F-9C11-D7298D9D636F}">
      <dsp:nvSpPr>
        <dsp:cNvPr id="0" name=""/>
        <dsp:cNvSpPr/>
      </dsp:nvSpPr>
      <dsp:spPr>
        <a:xfrm>
          <a:off x="4486426" y="633"/>
          <a:ext cx="1316286" cy="658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Aviation &amp; Engineering</a:t>
          </a:r>
        </a:p>
      </dsp:txBody>
      <dsp:txXfrm>
        <a:off x="4505702" y="19909"/>
        <a:ext cx="1277734" cy="619591"/>
      </dsp:txXfrm>
    </dsp:sp>
    <dsp:sp modelId="{9B59AD43-25A7-4A64-A057-D62A1119F876}">
      <dsp:nvSpPr>
        <dsp:cNvPr id="0" name=""/>
        <dsp:cNvSpPr/>
      </dsp:nvSpPr>
      <dsp:spPr>
        <a:xfrm>
          <a:off x="4618055" y="658776"/>
          <a:ext cx="131628" cy="49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7"/>
              </a:lnTo>
              <a:lnTo>
                <a:pt x="131628" y="4936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0E172-37B2-440D-A87F-EDCF03763FD4}">
      <dsp:nvSpPr>
        <dsp:cNvPr id="0" name=""/>
        <dsp:cNvSpPr/>
      </dsp:nvSpPr>
      <dsp:spPr>
        <a:xfrm>
          <a:off x="4749684" y="823312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800" kern="1200">
              <a:latin typeface="+mj-lt"/>
            </a:rPr>
            <a:t>Security Contract</a:t>
          </a:r>
          <a:endParaRPr lang="en-IN" sz="800" kern="1200" dirty="0"/>
        </a:p>
      </dsp:txBody>
      <dsp:txXfrm>
        <a:off x="4768960" y="842588"/>
        <a:ext cx="1014477" cy="619591"/>
      </dsp:txXfrm>
    </dsp:sp>
    <dsp:sp modelId="{823A3C29-C7F1-46DA-AEA0-1DCC003C5D87}">
      <dsp:nvSpPr>
        <dsp:cNvPr id="0" name=""/>
        <dsp:cNvSpPr/>
      </dsp:nvSpPr>
      <dsp:spPr>
        <a:xfrm>
          <a:off x="4618055" y="658776"/>
          <a:ext cx="131628" cy="131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286"/>
              </a:lnTo>
              <a:lnTo>
                <a:pt x="131628" y="13162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FD5A4-2455-4AA1-9D1F-B55E8DA7C469}">
      <dsp:nvSpPr>
        <dsp:cNvPr id="0" name=""/>
        <dsp:cNvSpPr/>
      </dsp:nvSpPr>
      <dsp:spPr>
        <a:xfrm>
          <a:off x="4749684" y="1645991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 dirty="0">
              <a:latin typeface="+mj-lt"/>
            </a:rPr>
            <a:t>MIS Approval for Manpower</a:t>
          </a:r>
        </a:p>
      </dsp:txBody>
      <dsp:txXfrm>
        <a:off x="4768960" y="1665267"/>
        <a:ext cx="1014477" cy="619591"/>
      </dsp:txXfrm>
    </dsp:sp>
    <dsp:sp modelId="{752C935E-4299-437B-BB46-9807295CC1F3}">
      <dsp:nvSpPr>
        <dsp:cNvPr id="0" name=""/>
        <dsp:cNvSpPr/>
      </dsp:nvSpPr>
      <dsp:spPr>
        <a:xfrm>
          <a:off x="4618055" y="658776"/>
          <a:ext cx="131628" cy="213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965"/>
              </a:lnTo>
              <a:lnTo>
                <a:pt x="131628" y="21389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E5FE8-07FA-4FF4-8F2E-D3F71988FF8A}">
      <dsp:nvSpPr>
        <dsp:cNvPr id="0" name=""/>
        <dsp:cNvSpPr/>
      </dsp:nvSpPr>
      <dsp:spPr>
        <a:xfrm>
          <a:off x="4749684" y="2468670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Throughput charges approval</a:t>
          </a:r>
          <a:endParaRPr lang="en-US" altLang="en-US" sz="800" kern="1200" dirty="0">
            <a:latin typeface="+mj-lt"/>
          </a:endParaRPr>
        </a:p>
      </dsp:txBody>
      <dsp:txXfrm>
        <a:off x="4768960" y="2487946"/>
        <a:ext cx="1014477" cy="619591"/>
      </dsp:txXfrm>
    </dsp:sp>
    <dsp:sp modelId="{70E869AC-0C5E-4951-AD66-BC06244CAFE6}">
      <dsp:nvSpPr>
        <dsp:cNvPr id="0" name=""/>
        <dsp:cNvSpPr/>
      </dsp:nvSpPr>
      <dsp:spPr>
        <a:xfrm>
          <a:off x="4618055" y="658776"/>
          <a:ext cx="131628" cy="296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644"/>
              </a:lnTo>
              <a:lnTo>
                <a:pt x="131628" y="296164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16493-D2DB-41F3-AAA1-E0296832A2A6}">
      <dsp:nvSpPr>
        <dsp:cNvPr id="0" name=""/>
        <dsp:cNvSpPr/>
      </dsp:nvSpPr>
      <dsp:spPr>
        <a:xfrm>
          <a:off x="4749684" y="3291349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Approval for Maintenance/land rental</a:t>
          </a:r>
          <a:endParaRPr lang="en-US" altLang="en-US" sz="800" kern="1200" dirty="0">
            <a:latin typeface="+mj-lt"/>
          </a:endParaRPr>
        </a:p>
      </dsp:txBody>
      <dsp:txXfrm>
        <a:off x="4768960" y="3310625"/>
        <a:ext cx="1014477" cy="619591"/>
      </dsp:txXfrm>
    </dsp:sp>
    <dsp:sp modelId="{BE0EB72F-C96C-471C-9352-5D21629E13FF}">
      <dsp:nvSpPr>
        <dsp:cNvPr id="0" name=""/>
        <dsp:cNvSpPr/>
      </dsp:nvSpPr>
      <dsp:spPr>
        <a:xfrm>
          <a:off x="4618055" y="658776"/>
          <a:ext cx="131628" cy="378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323"/>
              </a:lnTo>
              <a:lnTo>
                <a:pt x="131628" y="37843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2E988-67D1-4E67-8D67-E51678F55EFF}">
      <dsp:nvSpPr>
        <dsp:cNvPr id="0" name=""/>
        <dsp:cNvSpPr/>
      </dsp:nvSpPr>
      <dsp:spPr>
        <a:xfrm>
          <a:off x="4749684" y="4114028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Approval for opening new airport fuel stations</a:t>
          </a:r>
          <a:endParaRPr lang="en-US" altLang="en-US" sz="800" kern="1200" dirty="0">
            <a:latin typeface="+mj-lt"/>
          </a:endParaRPr>
        </a:p>
      </dsp:txBody>
      <dsp:txXfrm>
        <a:off x="4768960" y="4133304"/>
        <a:ext cx="1014477" cy="619591"/>
      </dsp:txXfrm>
    </dsp:sp>
    <dsp:sp modelId="{56283428-63BB-4922-978E-31449DF13DF9}">
      <dsp:nvSpPr>
        <dsp:cNvPr id="0" name=""/>
        <dsp:cNvSpPr/>
      </dsp:nvSpPr>
      <dsp:spPr>
        <a:xfrm>
          <a:off x="6131784" y="633"/>
          <a:ext cx="1316286" cy="658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HR &amp; Finance</a:t>
          </a:r>
        </a:p>
      </dsp:txBody>
      <dsp:txXfrm>
        <a:off x="6151060" y="19909"/>
        <a:ext cx="1277734" cy="619591"/>
      </dsp:txXfrm>
    </dsp:sp>
    <dsp:sp modelId="{87AA3484-B1EF-4FE8-9C36-B00096DCA436}">
      <dsp:nvSpPr>
        <dsp:cNvPr id="0" name=""/>
        <dsp:cNvSpPr/>
      </dsp:nvSpPr>
      <dsp:spPr>
        <a:xfrm>
          <a:off x="6263413" y="658776"/>
          <a:ext cx="131628" cy="49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7"/>
              </a:lnTo>
              <a:lnTo>
                <a:pt x="131628" y="4936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A78A-4B46-4E4D-A19F-B142FAB05B85}">
      <dsp:nvSpPr>
        <dsp:cNvPr id="0" name=""/>
        <dsp:cNvSpPr/>
      </dsp:nvSpPr>
      <dsp:spPr>
        <a:xfrm>
          <a:off x="6395042" y="823312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800" kern="1200" dirty="0">
              <a:latin typeface="+mj-lt"/>
            </a:rPr>
            <a:t>Foreign Trainings/Conferences</a:t>
          </a:r>
          <a:endParaRPr lang="en-IN" sz="800" kern="1200" dirty="0"/>
        </a:p>
      </dsp:txBody>
      <dsp:txXfrm>
        <a:off x="6414318" y="842588"/>
        <a:ext cx="1014477" cy="619591"/>
      </dsp:txXfrm>
    </dsp:sp>
    <dsp:sp modelId="{0C0C20B1-5EF3-4117-A255-7F72A0D54D75}">
      <dsp:nvSpPr>
        <dsp:cNvPr id="0" name=""/>
        <dsp:cNvSpPr/>
      </dsp:nvSpPr>
      <dsp:spPr>
        <a:xfrm>
          <a:off x="6263413" y="658776"/>
          <a:ext cx="131628" cy="131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286"/>
              </a:lnTo>
              <a:lnTo>
                <a:pt x="131628" y="13162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23A55-B390-4F5D-80BF-3942ADB82194}">
      <dsp:nvSpPr>
        <dsp:cNvPr id="0" name=""/>
        <dsp:cNvSpPr/>
      </dsp:nvSpPr>
      <dsp:spPr>
        <a:xfrm>
          <a:off x="6395042" y="1645991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Training Requests Process (E-Learning process/External Program)</a:t>
          </a:r>
          <a:endParaRPr lang="en-US" altLang="en-US" sz="800" kern="1200" dirty="0">
            <a:latin typeface="+mj-lt"/>
          </a:endParaRPr>
        </a:p>
      </dsp:txBody>
      <dsp:txXfrm>
        <a:off x="6414318" y="1665267"/>
        <a:ext cx="1014477" cy="619591"/>
      </dsp:txXfrm>
    </dsp:sp>
    <dsp:sp modelId="{0F3047A8-C2B9-41FC-99BA-2D3675955531}">
      <dsp:nvSpPr>
        <dsp:cNvPr id="0" name=""/>
        <dsp:cNvSpPr/>
      </dsp:nvSpPr>
      <dsp:spPr>
        <a:xfrm>
          <a:off x="6263413" y="658776"/>
          <a:ext cx="131628" cy="213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965"/>
              </a:lnTo>
              <a:lnTo>
                <a:pt x="131628" y="21389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18D1E-39CC-47EB-A962-785C1CFE4D28}">
      <dsp:nvSpPr>
        <dsp:cNvPr id="0" name=""/>
        <dsp:cNvSpPr/>
      </dsp:nvSpPr>
      <dsp:spPr>
        <a:xfrm>
          <a:off x="6395042" y="2468670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CAR Requesting booking</a:t>
          </a:r>
          <a:endParaRPr lang="en-US" altLang="en-US" sz="800" kern="1200" dirty="0">
            <a:latin typeface="+mj-lt"/>
          </a:endParaRPr>
        </a:p>
      </dsp:txBody>
      <dsp:txXfrm>
        <a:off x="6414318" y="2487946"/>
        <a:ext cx="1014477" cy="619591"/>
      </dsp:txXfrm>
    </dsp:sp>
    <dsp:sp modelId="{70E276DD-DAA2-423A-B6D4-AEE9F48E60FA}">
      <dsp:nvSpPr>
        <dsp:cNvPr id="0" name=""/>
        <dsp:cNvSpPr/>
      </dsp:nvSpPr>
      <dsp:spPr>
        <a:xfrm>
          <a:off x="6263413" y="658776"/>
          <a:ext cx="131628" cy="296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644"/>
              </a:lnTo>
              <a:lnTo>
                <a:pt x="131628" y="296164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6F5B6-2051-4E75-9410-13CCF14AE689}">
      <dsp:nvSpPr>
        <dsp:cNvPr id="0" name=""/>
        <dsp:cNvSpPr/>
      </dsp:nvSpPr>
      <dsp:spPr>
        <a:xfrm>
          <a:off x="6395042" y="3291349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Re-appropriation of Revenue Budget</a:t>
          </a:r>
          <a:endParaRPr lang="en-US" altLang="en-US" sz="800" kern="1200" dirty="0">
            <a:latin typeface="+mj-lt"/>
          </a:endParaRPr>
        </a:p>
      </dsp:txBody>
      <dsp:txXfrm>
        <a:off x="6414318" y="3310625"/>
        <a:ext cx="1014477" cy="619591"/>
      </dsp:txXfrm>
    </dsp:sp>
    <dsp:sp modelId="{37CB902B-AD31-4025-8783-24CFC26CBA8C}">
      <dsp:nvSpPr>
        <dsp:cNvPr id="0" name=""/>
        <dsp:cNvSpPr/>
      </dsp:nvSpPr>
      <dsp:spPr>
        <a:xfrm>
          <a:off x="6263413" y="658776"/>
          <a:ext cx="131628" cy="378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323"/>
              </a:lnTo>
              <a:lnTo>
                <a:pt x="131628" y="378432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550B2-3AB2-491C-92E5-81CF8FC2E686}">
      <dsp:nvSpPr>
        <dsp:cNvPr id="0" name=""/>
        <dsp:cNvSpPr/>
      </dsp:nvSpPr>
      <dsp:spPr>
        <a:xfrm>
          <a:off x="6395042" y="4114028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Pricing Approvals and Circulars</a:t>
          </a:r>
          <a:endParaRPr lang="en-US" altLang="en-US" sz="800" kern="1200" dirty="0">
            <a:latin typeface="+mj-lt"/>
          </a:endParaRPr>
        </a:p>
      </dsp:txBody>
      <dsp:txXfrm>
        <a:off x="6414318" y="4133304"/>
        <a:ext cx="1014477" cy="619591"/>
      </dsp:txXfrm>
    </dsp:sp>
    <dsp:sp modelId="{127A8167-2685-47C4-9D85-B76CAC9FB853}">
      <dsp:nvSpPr>
        <dsp:cNvPr id="0" name=""/>
        <dsp:cNvSpPr/>
      </dsp:nvSpPr>
      <dsp:spPr>
        <a:xfrm>
          <a:off x="7777142" y="633"/>
          <a:ext cx="1316286" cy="6581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ECM &amp; Portal</a:t>
          </a:r>
        </a:p>
      </dsp:txBody>
      <dsp:txXfrm>
        <a:off x="7796418" y="19909"/>
        <a:ext cx="1277734" cy="619591"/>
      </dsp:txXfrm>
    </dsp:sp>
    <dsp:sp modelId="{CBE5EB32-A5B9-48D0-8D0D-ACDB0C451B5A}">
      <dsp:nvSpPr>
        <dsp:cNvPr id="0" name=""/>
        <dsp:cNvSpPr/>
      </dsp:nvSpPr>
      <dsp:spPr>
        <a:xfrm>
          <a:off x="7908771" y="658776"/>
          <a:ext cx="131628" cy="49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607"/>
              </a:lnTo>
              <a:lnTo>
                <a:pt x="131628" y="49360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0E991-BFC4-4DFD-94C3-6A869D2EC3C6}">
      <dsp:nvSpPr>
        <dsp:cNvPr id="0" name=""/>
        <dsp:cNvSpPr/>
      </dsp:nvSpPr>
      <dsp:spPr>
        <a:xfrm>
          <a:off x="8040400" y="823312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800" kern="1200">
              <a:latin typeface="+mj-lt"/>
            </a:rPr>
            <a:t>Document Management</a:t>
          </a:r>
          <a:endParaRPr lang="en-IN" sz="800" kern="1200" dirty="0"/>
        </a:p>
      </dsp:txBody>
      <dsp:txXfrm>
        <a:off x="8059676" y="842588"/>
        <a:ext cx="1014477" cy="619591"/>
      </dsp:txXfrm>
    </dsp:sp>
    <dsp:sp modelId="{42123039-D69B-495F-81CB-8CD3DD530ED6}">
      <dsp:nvSpPr>
        <dsp:cNvPr id="0" name=""/>
        <dsp:cNvSpPr/>
      </dsp:nvSpPr>
      <dsp:spPr>
        <a:xfrm>
          <a:off x="7908771" y="658776"/>
          <a:ext cx="131628" cy="1316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286"/>
              </a:lnTo>
              <a:lnTo>
                <a:pt x="131628" y="131628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07B6A-6E4C-40A3-88A0-E5FD65D2E889}">
      <dsp:nvSpPr>
        <dsp:cNvPr id="0" name=""/>
        <dsp:cNvSpPr/>
      </dsp:nvSpPr>
      <dsp:spPr>
        <a:xfrm>
          <a:off x="8040400" y="1645991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Workflow Management</a:t>
          </a:r>
          <a:endParaRPr lang="en-US" altLang="en-US" sz="800" kern="1200" dirty="0">
            <a:latin typeface="+mj-lt"/>
          </a:endParaRPr>
        </a:p>
      </dsp:txBody>
      <dsp:txXfrm>
        <a:off x="8059676" y="1665267"/>
        <a:ext cx="1014477" cy="619591"/>
      </dsp:txXfrm>
    </dsp:sp>
    <dsp:sp modelId="{9897328C-EE91-40CB-8442-07D88871F94E}">
      <dsp:nvSpPr>
        <dsp:cNvPr id="0" name=""/>
        <dsp:cNvSpPr/>
      </dsp:nvSpPr>
      <dsp:spPr>
        <a:xfrm>
          <a:off x="7908771" y="658776"/>
          <a:ext cx="131628" cy="213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965"/>
              </a:lnTo>
              <a:lnTo>
                <a:pt x="131628" y="213896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02548-2C41-49C9-94E9-F889F6443C60}">
      <dsp:nvSpPr>
        <dsp:cNvPr id="0" name=""/>
        <dsp:cNvSpPr/>
      </dsp:nvSpPr>
      <dsp:spPr>
        <a:xfrm>
          <a:off x="8040400" y="2468670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Knowledge Management</a:t>
          </a:r>
          <a:endParaRPr lang="en-US" altLang="en-US" sz="800" kern="1200" dirty="0">
            <a:latin typeface="+mj-lt"/>
          </a:endParaRPr>
        </a:p>
      </dsp:txBody>
      <dsp:txXfrm>
        <a:off x="8059676" y="2487946"/>
        <a:ext cx="1014477" cy="619591"/>
      </dsp:txXfrm>
    </dsp:sp>
    <dsp:sp modelId="{A93900EA-31A6-4B6C-B696-E5139E9E9045}">
      <dsp:nvSpPr>
        <dsp:cNvPr id="0" name=""/>
        <dsp:cNvSpPr/>
      </dsp:nvSpPr>
      <dsp:spPr>
        <a:xfrm>
          <a:off x="7908771" y="658776"/>
          <a:ext cx="131628" cy="2961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644"/>
              </a:lnTo>
              <a:lnTo>
                <a:pt x="131628" y="296164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42A5B-F547-4923-B124-2F1A00C94BD2}">
      <dsp:nvSpPr>
        <dsp:cNvPr id="0" name=""/>
        <dsp:cNvSpPr/>
      </dsp:nvSpPr>
      <dsp:spPr>
        <a:xfrm>
          <a:off x="8040400" y="3291349"/>
          <a:ext cx="1053029" cy="6581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800" kern="1200">
              <a:latin typeface="+mj-lt"/>
            </a:rPr>
            <a:t>Record Management</a:t>
          </a:r>
          <a:endParaRPr lang="en-US" altLang="en-US" sz="800" kern="1200" dirty="0">
            <a:latin typeface="+mj-lt"/>
          </a:endParaRPr>
        </a:p>
      </dsp:txBody>
      <dsp:txXfrm>
        <a:off x="8059676" y="3310625"/>
        <a:ext cx="1014477" cy="619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E1409-01B0-4722-B6D2-D75D8E319119}">
      <dsp:nvSpPr>
        <dsp:cNvPr id="0" name=""/>
        <dsp:cNvSpPr/>
      </dsp:nvSpPr>
      <dsp:spPr>
        <a:xfrm>
          <a:off x="1440251" y="1139"/>
          <a:ext cx="1792872" cy="431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1200" kern="1200" dirty="0">
              <a:latin typeface="+mj-lt"/>
            </a:rPr>
            <a:t>Retail System</a:t>
          </a:r>
          <a:endParaRPr lang="en-IN" sz="1200" kern="1200" dirty="0"/>
        </a:p>
      </dsp:txBody>
      <dsp:txXfrm>
        <a:off x="1440251" y="1139"/>
        <a:ext cx="1792872" cy="431686"/>
      </dsp:txXfrm>
    </dsp:sp>
    <dsp:sp modelId="{521B1193-27AF-49FA-AB2E-7256B15FC9F8}">
      <dsp:nvSpPr>
        <dsp:cNvPr id="0" name=""/>
        <dsp:cNvSpPr/>
      </dsp:nvSpPr>
      <dsp:spPr>
        <a:xfrm>
          <a:off x="1469958" y="454410"/>
          <a:ext cx="1733457" cy="431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+mj-lt"/>
            </a:rPr>
            <a:t>e-Ledger</a:t>
          </a:r>
        </a:p>
      </dsp:txBody>
      <dsp:txXfrm>
        <a:off x="1469958" y="454410"/>
        <a:ext cx="1733457" cy="431686"/>
      </dsp:txXfrm>
    </dsp:sp>
    <dsp:sp modelId="{B8165CF3-4F6F-4550-866D-D1636D93E414}">
      <dsp:nvSpPr>
        <dsp:cNvPr id="0" name=""/>
        <dsp:cNvSpPr/>
      </dsp:nvSpPr>
      <dsp:spPr>
        <a:xfrm>
          <a:off x="1829569" y="907681"/>
          <a:ext cx="1014235" cy="431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+mj-lt"/>
            </a:rPr>
            <a:t>Legacy Systems</a:t>
          </a:r>
        </a:p>
      </dsp:txBody>
      <dsp:txXfrm>
        <a:off x="1829569" y="907681"/>
        <a:ext cx="1014235" cy="431686"/>
      </dsp:txXfrm>
    </dsp:sp>
    <dsp:sp modelId="{72EB6267-C5DA-439D-B79D-E4C6CA8B3F6B}">
      <dsp:nvSpPr>
        <dsp:cNvPr id="0" name=""/>
        <dsp:cNvSpPr/>
      </dsp:nvSpPr>
      <dsp:spPr>
        <a:xfrm>
          <a:off x="1723031" y="1360951"/>
          <a:ext cx="1227312" cy="431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+mj-lt"/>
            </a:rPr>
            <a:t>DB Database</a:t>
          </a:r>
        </a:p>
      </dsp:txBody>
      <dsp:txXfrm>
        <a:off x="1723031" y="1360951"/>
        <a:ext cx="1227312" cy="431686"/>
      </dsp:txXfrm>
    </dsp:sp>
    <dsp:sp modelId="{7974A4B2-0870-4CEE-9A16-5B9A9F2E8590}">
      <dsp:nvSpPr>
        <dsp:cNvPr id="0" name=""/>
        <dsp:cNvSpPr/>
      </dsp:nvSpPr>
      <dsp:spPr>
        <a:xfrm>
          <a:off x="1599296" y="1796494"/>
          <a:ext cx="1474782" cy="431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+mj-lt"/>
            </a:rPr>
            <a:t>Collaboration</a:t>
          </a:r>
        </a:p>
      </dsp:txBody>
      <dsp:txXfrm>
        <a:off x="1599296" y="1796494"/>
        <a:ext cx="1474782" cy="431686"/>
      </dsp:txXfrm>
    </dsp:sp>
    <dsp:sp modelId="{97F66824-BB97-4B31-9C1C-A34989B9B2A1}">
      <dsp:nvSpPr>
        <dsp:cNvPr id="0" name=""/>
        <dsp:cNvSpPr/>
      </dsp:nvSpPr>
      <dsp:spPr>
        <a:xfrm>
          <a:off x="1925951" y="2267492"/>
          <a:ext cx="821472" cy="431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+mj-lt"/>
            </a:rPr>
            <a:t>Integration with ERP</a:t>
          </a:r>
        </a:p>
      </dsp:txBody>
      <dsp:txXfrm>
        <a:off x="1925951" y="2267492"/>
        <a:ext cx="821472" cy="431686"/>
      </dsp:txXfrm>
    </dsp:sp>
    <dsp:sp modelId="{6ED8776C-A538-40F4-9949-FEFB5A6861C0}">
      <dsp:nvSpPr>
        <dsp:cNvPr id="0" name=""/>
        <dsp:cNvSpPr/>
      </dsp:nvSpPr>
      <dsp:spPr>
        <a:xfrm>
          <a:off x="1844682" y="2720763"/>
          <a:ext cx="984009" cy="431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+mj-lt"/>
            </a:rPr>
            <a:t>Active Directory</a:t>
          </a:r>
        </a:p>
      </dsp:txBody>
      <dsp:txXfrm>
        <a:off x="1844682" y="2720763"/>
        <a:ext cx="984009" cy="431686"/>
      </dsp:txXfrm>
    </dsp:sp>
    <dsp:sp modelId="{E9F38AC3-CCB3-4B98-86FC-BC327DBB3609}">
      <dsp:nvSpPr>
        <dsp:cNvPr id="0" name=""/>
        <dsp:cNvSpPr/>
      </dsp:nvSpPr>
      <dsp:spPr>
        <a:xfrm>
          <a:off x="1897937" y="3174034"/>
          <a:ext cx="877500" cy="431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+mj-lt"/>
            </a:rPr>
            <a:t>Email &amp; SMS Gateway</a:t>
          </a:r>
        </a:p>
      </dsp:txBody>
      <dsp:txXfrm>
        <a:off x="1897937" y="3174034"/>
        <a:ext cx="877500" cy="431686"/>
      </dsp:txXfrm>
    </dsp:sp>
    <dsp:sp modelId="{E5D8698E-21FB-4D67-86F4-0EE746C19C12}">
      <dsp:nvSpPr>
        <dsp:cNvPr id="0" name=""/>
        <dsp:cNvSpPr/>
      </dsp:nvSpPr>
      <dsp:spPr>
        <a:xfrm>
          <a:off x="1866073" y="3627304"/>
          <a:ext cx="941227" cy="431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 dirty="0">
              <a:latin typeface="+mj-lt"/>
            </a:rPr>
            <a:t>Digital Signature</a:t>
          </a:r>
        </a:p>
      </dsp:txBody>
      <dsp:txXfrm>
        <a:off x="1866073" y="3627304"/>
        <a:ext cx="941227" cy="431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IN" dirty="0">
              <a:latin typeface="Gotham Book"/>
              <a:cs typeface="Gotham Book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IN" dirty="0">
              <a:latin typeface="Gotham Book"/>
              <a:cs typeface="Gotham Book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IN" dirty="0">
              <a:latin typeface="Gotham Book"/>
              <a:cs typeface="Gotham Book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0CEEF5-5ED8-42EC-A4BE-ABB729336D51}" type="slidenum">
              <a:rPr lang="en-US">
                <a:latin typeface="Gotham Book"/>
                <a:cs typeface="Gotham Book"/>
              </a:rPr>
              <a:pPr>
                <a:defRPr/>
              </a:pPr>
              <a:t>‹#›</a:t>
            </a:fld>
            <a:endParaRPr lang="en-US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20604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Gotham Book"/>
                <a:cs typeface="Gotham Book"/>
              </a:defRPr>
            </a:lvl1pPr>
          </a:lstStyle>
          <a:p>
            <a:pPr>
              <a:defRPr/>
            </a:pPr>
            <a:endParaRPr lang="en-IN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otham Book"/>
                <a:cs typeface="Gotham Book"/>
              </a:defRPr>
            </a:lvl1pPr>
          </a:lstStyle>
          <a:p>
            <a:pPr>
              <a:defRPr/>
            </a:pPr>
            <a:fld id="{411291CD-65F3-4A06-81B9-B536333FB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36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Book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Book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Book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Book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otham Book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D6F29-7304-4750-B230-DB799E0D1D2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965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8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4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5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354" y="8684543"/>
            <a:ext cx="2972108" cy="457845"/>
          </a:xfrm>
          <a:prstGeom prst="rect">
            <a:avLst/>
          </a:prstGeom>
        </p:spPr>
        <p:txBody>
          <a:bodyPr/>
          <a:lstStyle/>
          <a:p>
            <a:fld id="{777A8DE6-6B50-094C-8647-96575B0159F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5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645D-0AD7-C845-AF71-7307EC202E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8645D-0AD7-C845-AF71-7307EC202E1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0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E2CCE-E7FD-4EEE-B927-0E80A1A627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4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woodapple</a:t>
            </a: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9ACBC-856F-41A6-9AD4-6C7B18794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3291" y="3073402"/>
            <a:ext cx="10582276" cy="498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spc="-71" baseline="0">
                <a:solidFill>
                  <a:schemeClr val="bg1"/>
                </a:solidFill>
                <a:latin typeface="Gotham Medium"/>
                <a:cs typeface="Gotham Medium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773291" y="2362201"/>
            <a:ext cx="10582628" cy="71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spc="-151">
                <a:solidFill>
                  <a:srgbClr val="FFFFFF"/>
                </a:solidFill>
                <a:latin typeface="Gotham Light"/>
                <a:cs typeface="Gotham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6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8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/>
        </p:nvGraphicFramePr>
        <p:xfrm>
          <a:off x="654756" y="6254115"/>
          <a:ext cx="10938933" cy="365760"/>
        </p:xfrm>
        <a:graphic>
          <a:graphicData uri="http://schemas.openxmlformats.org/drawingml/2006/table">
            <a:tbl>
              <a:tblPr/>
              <a:tblGrid>
                <a:gridCol w="992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76"/>
            <a:ext cx="5181600" cy="365125"/>
          </a:xfrm>
          <a:prstGeom prst="rect">
            <a:avLst/>
          </a:prstGeom>
        </p:spPr>
        <p:txBody>
          <a:bodyPr vert="horz" lIns="91438" tIns="45719" rIns="91438" bIns="45719" rtlCol="0" anchor="ctr" anchorCtr="0"/>
          <a:lstStyle>
            <a:lvl1pPr algn="l">
              <a:defRPr sz="1100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769601" y="6254776"/>
            <a:ext cx="541867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Isosceles Triangle 8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1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654756" y="6254115"/>
          <a:ext cx="10938933" cy="365760"/>
        </p:xfrm>
        <a:graphic>
          <a:graphicData uri="http://schemas.openxmlformats.org/drawingml/2006/table">
            <a:tbl>
              <a:tblPr/>
              <a:tblGrid>
                <a:gridCol w="992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76"/>
            <a:ext cx="5181600" cy="365125"/>
          </a:xfrm>
          <a:prstGeom prst="rect">
            <a:avLst/>
          </a:prstGeom>
        </p:spPr>
        <p:txBody>
          <a:bodyPr vert="horz" lIns="91438" tIns="45719" rIns="91438" bIns="45719" rtlCol="0" anchor="ctr" anchorCtr="0"/>
          <a:lstStyle>
            <a:lvl1pPr algn="l">
              <a:defRPr sz="1100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3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769601" y="6254776"/>
            <a:ext cx="541867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90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654756" y="6254115"/>
          <a:ext cx="10938933" cy="365760"/>
        </p:xfrm>
        <a:graphic>
          <a:graphicData uri="http://schemas.openxmlformats.org/drawingml/2006/table">
            <a:tbl>
              <a:tblPr/>
              <a:tblGrid>
                <a:gridCol w="992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76"/>
            <a:ext cx="5181600" cy="365125"/>
          </a:xfrm>
          <a:prstGeom prst="rect">
            <a:avLst/>
          </a:prstGeom>
        </p:spPr>
        <p:txBody>
          <a:bodyPr vert="horz" lIns="91438" tIns="45719" rIns="91438" bIns="45719" rtlCol="0" anchor="ctr" anchorCtr="0"/>
          <a:lstStyle>
            <a:lvl1pPr algn="l">
              <a:defRPr sz="1100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769601" y="6254776"/>
            <a:ext cx="541867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2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5451" y="1066800"/>
            <a:ext cx="11125200" cy="5181600"/>
          </a:xfrm>
          <a:prstGeom prst="rect">
            <a:avLst/>
          </a:prstGeom>
        </p:spPr>
        <p:txBody>
          <a:bodyPr/>
          <a:lstStyle>
            <a:lvl1pPr>
              <a:defRPr>
                <a:latin typeface="Gotham Book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3" y="476250"/>
            <a:ext cx="9552516" cy="361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87" y="431801"/>
            <a:ext cx="8536516" cy="361951"/>
          </a:xfrm>
          <a:prstGeom prst="rect">
            <a:avLst/>
          </a:prstGeom>
        </p:spPr>
        <p:txBody>
          <a:bodyPr/>
          <a:lstStyle>
            <a:lvl1pPr>
              <a:defRPr>
                <a:latin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D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DC_logo.png"/>
          <p:cNvPicPr>
            <a:picLocks noChangeAspect="1"/>
          </p:cNvPicPr>
          <p:nvPr userDrawn="1"/>
        </p:nvPicPr>
        <p:blipFill rotWithShape="1">
          <a:blip r:embed="rId2"/>
          <a:srcRect l="-4695" r="-6610"/>
          <a:stretch/>
        </p:blipFill>
        <p:spPr>
          <a:xfrm>
            <a:off x="431031" y="6162044"/>
            <a:ext cx="1508605" cy="446528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0484" y="6709489"/>
            <a:ext cx="2559996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rgbClr val="717074"/>
                </a:solidFill>
              </a:rPr>
              <a:t>© IDC   Visit us at </a:t>
            </a:r>
            <a:r>
              <a:rPr lang="en-US" sz="800" dirty="0" err="1">
                <a:solidFill>
                  <a:srgbClr val="717074"/>
                </a:solidFill>
              </a:rPr>
              <a:t>IDC.com</a:t>
            </a:r>
            <a:r>
              <a:rPr lang="en-US" sz="800" dirty="0">
                <a:solidFill>
                  <a:srgbClr val="717074"/>
                </a:solidFill>
              </a:rPr>
              <a:t> and follow us on Twitter: @IDC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08000" y="304801"/>
            <a:ext cx="11277600" cy="609600"/>
          </a:xfrm>
          <a:prstGeom prst="rect">
            <a:avLst/>
          </a:prstGeom>
          <a:effectLst/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733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289" y="888725"/>
            <a:ext cx="11266311" cy="403223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133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28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6193F95-5370-4D4F-B289-E2C200765B03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2000" b="0" i="0" dirty="0">
              <a:latin typeface="Gotham Book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66E131-30B2-404E-86B5-CA99D0D8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50" y="228602"/>
            <a:ext cx="8536516" cy="361951"/>
          </a:xfrm>
          <a:prstGeom prst="rect">
            <a:avLst/>
          </a:prstGeom>
        </p:spPr>
        <p:txBody>
          <a:bodyPr/>
          <a:lstStyle>
            <a:lvl1pPr>
              <a:defRPr>
                <a:latin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2512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3294" y="3073411"/>
            <a:ext cx="10582276" cy="498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="0" i="0" spc="-71" baseline="0">
                <a:solidFill>
                  <a:schemeClr val="bg1"/>
                </a:solidFill>
                <a:latin typeface="Gotham Book" charset="0"/>
                <a:cs typeface="Gotham Book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773294" y="2362201"/>
            <a:ext cx="10582628" cy="71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400" spc="-151">
                <a:solidFill>
                  <a:srgbClr val="FFFFFF"/>
                </a:solidFill>
                <a:latin typeface="Gotham Light"/>
                <a:cs typeface="Gotham 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226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3928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Isosceles Triangle 6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endParaRPr lang="en-US" sz="2000" b="0" i="0" dirty="0">
              <a:latin typeface="Gotham Book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609600" y="6254116"/>
          <a:ext cx="10972800" cy="343237"/>
        </p:xfrm>
        <a:graphic>
          <a:graphicData uri="http://schemas.openxmlformats.org/drawingml/2006/table">
            <a:tbl>
              <a:tblPr/>
              <a:tblGrid>
                <a:gridCol w="996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37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59"/>
            <a:ext cx="5181600" cy="342596"/>
          </a:xfrm>
          <a:prstGeom prst="rect">
            <a:avLst/>
          </a:prstGeom>
        </p:spPr>
        <p:txBody>
          <a:bodyPr vert="horz" lIns="68571" tIns="34289" rIns="68571" bIns="34289" rtlCol="0" anchor="ctr" anchorCtr="0"/>
          <a:lstStyle>
            <a:lvl1pPr algn="l">
              <a:defRPr sz="1067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96606" y="6254759"/>
            <a:ext cx="414868" cy="342596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1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7"/>
            <a:ext cx="10972800" cy="39285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Isosceles Triangle 6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89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FF8A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3928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Isosceles Triangle 4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endParaRPr lang="en-US" sz="2000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4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No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FF8A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Isosceles Triangle 3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endParaRPr lang="en-US" sz="2000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35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609600" y="6254116"/>
          <a:ext cx="10972800" cy="343237"/>
        </p:xfrm>
        <a:graphic>
          <a:graphicData uri="http://schemas.openxmlformats.org/drawingml/2006/table">
            <a:tbl>
              <a:tblPr/>
              <a:tblGrid>
                <a:gridCol w="996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37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59"/>
            <a:ext cx="5181600" cy="342596"/>
          </a:xfrm>
          <a:prstGeom prst="rect">
            <a:avLst/>
          </a:prstGeom>
        </p:spPr>
        <p:txBody>
          <a:bodyPr vert="horz" lIns="68571" tIns="34289" rIns="68571" bIns="34289" rtlCol="0" anchor="ctr" anchorCtr="0"/>
          <a:lstStyle>
            <a:lvl1pPr algn="l">
              <a:defRPr sz="1067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96606" y="6254759"/>
            <a:ext cx="414868" cy="342596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0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Isosceles Triangle 5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endParaRPr lang="en-US" sz="2000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82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427275" y="207728"/>
            <a:ext cx="279400" cy="321149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endParaRPr lang="en-US" sz="2000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90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1524010"/>
            <a:ext cx="10972800" cy="4287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27275" y="207728"/>
            <a:ext cx="279400" cy="321149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endParaRPr lang="en-US" sz="2000" b="0" i="0" dirty="0">
              <a:latin typeface="Gotham Book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609600" y="6254116"/>
          <a:ext cx="10972800" cy="343237"/>
        </p:xfrm>
        <a:graphic>
          <a:graphicData uri="http://schemas.openxmlformats.org/drawingml/2006/table">
            <a:tbl>
              <a:tblPr/>
              <a:tblGrid>
                <a:gridCol w="996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37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59"/>
            <a:ext cx="5181600" cy="342596"/>
          </a:xfrm>
          <a:prstGeom prst="rect">
            <a:avLst/>
          </a:prstGeom>
        </p:spPr>
        <p:txBody>
          <a:bodyPr vert="horz" lIns="68571" tIns="34289" rIns="68571" bIns="34289" rtlCol="0" anchor="ctr" anchorCtr="0"/>
          <a:lstStyle>
            <a:lvl1pPr algn="l">
              <a:defRPr sz="1067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96606" y="6254759"/>
            <a:ext cx="414868" cy="342596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51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609600" y="6254116"/>
          <a:ext cx="10972800" cy="343237"/>
        </p:xfrm>
        <a:graphic>
          <a:graphicData uri="http://schemas.openxmlformats.org/drawingml/2006/table">
            <a:tbl>
              <a:tblPr/>
              <a:tblGrid>
                <a:gridCol w="996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37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59"/>
            <a:ext cx="5181600" cy="342596"/>
          </a:xfrm>
          <a:prstGeom prst="rect">
            <a:avLst/>
          </a:prstGeom>
        </p:spPr>
        <p:txBody>
          <a:bodyPr vert="horz" lIns="68571" tIns="34289" rIns="68571" bIns="34289" rtlCol="0" anchor="ctr" anchorCtr="0"/>
          <a:lstStyle>
            <a:lvl1pPr algn="l">
              <a:defRPr sz="1067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96606" y="6254759"/>
            <a:ext cx="414868" cy="342596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1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28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19" indent="0">
              <a:buNone/>
              <a:defRPr sz="1200"/>
            </a:lvl2pPr>
            <a:lvl3pPr marL="914241" indent="0">
              <a:buNone/>
              <a:defRPr sz="1067"/>
            </a:lvl3pPr>
            <a:lvl4pPr marL="1371362" indent="0">
              <a:buNone/>
              <a:defRPr sz="933"/>
            </a:lvl4pPr>
            <a:lvl5pPr marL="1828482" indent="0">
              <a:buNone/>
              <a:defRPr sz="933"/>
            </a:lvl5pPr>
            <a:lvl6pPr marL="2285606" indent="0">
              <a:buNone/>
              <a:defRPr sz="933"/>
            </a:lvl6pPr>
            <a:lvl7pPr marL="2742722" indent="0">
              <a:buNone/>
              <a:defRPr sz="933"/>
            </a:lvl7pPr>
            <a:lvl8pPr marL="3199840" indent="0">
              <a:buNone/>
              <a:defRPr sz="933"/>
            </a:lvl8pPr>
            <a:lvl9pPr marL="365695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sosceles Triangle 8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/>
            <a:endParaRPr lang="en-US" sz="2000" b="0" i="0" dirty="0">
              <a:latin typeface="Gotham Book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609600" y="6254116"/>
          <a:ext cx="10972800" cy="343237"/>
        </p:xfrm>
        <a:graphic>
          <a:graphicData uri="http://schemas.openxmlformats.org/drawingml/2006/table">
            <a:tbl>
              <a:tblPr/>
              <a:tblGrid>
                <a:gridCol w="996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37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59"/>
            <a:ext cx="5181600" cy="342596"/>
          </a:xfrm>
          <a:prstGeom prst="rect">
            <a:avLst/>
          </a:prstGeom>
        </p:spPr>
        <p:txBody>
          <a:bodyPr vert="horz" lIns="68571" tIns="34289" rIns="68571" bIns="34289" rtlCol="0" anchor="ctr" anchorCtr="0"/>
          <a:lstStyle>
            <a:lvl1pPr algn="l">
              <a:defRPr sz="1067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5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96606" y="6254759"/>
            <a:ext cx="414868" cy="342596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77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19" indent="0">
              <a:buNone/>
              <a:defRPr sz="1200"/>
            </a:lvl2pPr>
            <a:lvl3pPr marL="914241" indent="0">
              <a:buNone/>
              <a:defRPr sz="1067"/>
            </a:lvl3pPr>
            <a:lvl4pPr marL="1371362" indent="0">
              <a:buNone/>
              <a:defRPr sz="933"/>
            </a:lvl4pPr>
            <a:lvl5pPr marL="1828482" indent="0">
              <a:buNone/>
              <a:defRPr sz="933"/>
            </a:lvl5pPr>
            <a:lvl6pPr marL="2285606" indent="0">
              <a:buNone/>
              <a:defRPr sz="933"/>
            </a:lvl6pPr>
            <a:lvl7pPr marL="2742722" indent="0">
              <a:buNone/>
              <a:defRPr sz="933"/>
            </a:lvl7pPr>
            <a:lvl8pPr marL="3199840" indent="0">
              <a:buNone/>
              <a:defRPr sz="933"/>
            </a:lvl8pPr>
            <a:lvl9pPr marL="365695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609600" y="6254116"/>
          <a:ext cx="10972800" cy="343237"/>
        </p:xfrm>
        <a:graphic>
          <a:graphicData uri="http://schemas.openxmlformats.org/drawingml/2006/table">
            <a:tbl>
              <a:tblPr/>
              <a:tblGrid>
                <a:gridCol w="996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37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59"/>
            <a:ext cx="5181600" cy="342596"/>
          </a:xfrm>
          <a:prstGeom prst="rect">
            <a:avLst/>
          </a:prstGeom>
        </p:spPr>
        <p:txBody>
          <a:bodyPr vert="horz" lIns="68571" tIns="34289" rIns="68571" bIns="34289" rtlCol="0" anchor="ctr" anchorCtr="0"/>
          <a:lstStyle>
            <a:lvl1pPr algn="l">
              <a:defRPr sz="1067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96606" y="6254759"/>
            <a:ext cx="414868" cy="342596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5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solidFill>
                  <a:srgbClr val="FF8A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7"/>
            <a:ext cx="10972800" cy="39285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Isosceles Triangle 4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15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609600" y="6254116"/>
          <a:ext cx="10972800" cy="343237"/>
        </p:xfrm>
        <a:graphic>
          <a:graphicData uri="http://schemas.openxmlformats.org/drawingml/2006/table">
            <a:tbl>
              <a:tblPr/>
              <a:tblGrid>
                <a:gridCol w="996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237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59"/>
            <a:ext cx="5181600" cy="342596"/>
          </a:xfrm>
          <a:prstGeom prst="rect">
            <a:avLst/>
          </a:prstGeom>
        </p:spPr>
        <p:txBody>
          <a:bodyPr vert="horz" lIns="68571" tIns="34289" rIns="68571" bIns="34289" rtlCol="0" anchor="ctr" anchorCtr="0"/>
          <a:lstStyle>
            <a:lvl1pPr algn="l">
              <a:defRPr sz="1067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96606" y="6254759"/>
            <a:ext cx="414868" cy="342596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00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770455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5451" y="1066800"/>
            <a:ext cx="11125200" cy="5181600"/>
          </a:xfrm>
          <a:prstGeom prst="rect">
            <a:avLst/>
          </a:prstGeom>
        </p:spPr>
        <p:txBody>
          <a:bodyPr/>
          <a:lstStyle>
            <a:lvl1pPr>
              <a:defRPr>
                <a:latin typeface="Gotham Book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6" y="476259"/>
            <a:ext cx="9552516" cy="361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53920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87" y="431810"/>
            <a:ext cx="8536516" cy="361951"/>
          </a:xfrm>
          <a:prstGeom prst="rect">
            <a:avLst/>
          </a:prstGeom>
        </p:spPr>
        <p:txBody>
          <a:bodyPr/>
          <a:lstStyle>
            <a:lvl1pPr>
              <a:defRPr>
                <a:latin typeface="Gotham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754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2104" y="40945"/>
            <a:ext cx="10972800" cy="785795"/>
          </a:xfrm>
        </p:spPr>
        <p:txBody>
          <a:bodyPr>
            <a:normAutofit/>
          </a:bodyPr>
          <a:lstStyle>
            <a:lvl1pPr algn="l">
              <a:defRPr sz="2833">
                <a:latin typeface="+mj-lt"/>
              </a:defRPr>
            </a:lvl1pPr>
          </a:lstStyle>
          <a:p>
            <a:r>
              <a:rPr lang="en-US" dirty="0"/>
              <a:t>Humanst521 BT – Font size- 24-30 max</a:t>
            </a:r>
            <a:endParaRPr lang="en-IN" dirty="0"/>
          </a:p>
        </p:txBody>
      </p:sp>
      <p:pic>
        <p:nvPicPr>
          <p:cNvPr id="6" name="Picture 5" descr="arc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6211" cy="92869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15022"/>
            <a:ext cx="121920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0652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rcRect l="8572" t="25715"/>
          <a:stretch>
            <a:fillRect/>
          </a:stretch>
        </p:blipFill>
        <p:spPr>
          <a:xfrm>
            <a:off x="0" y="1285861"/>
            <a:ext cx="12192000" cy="5572140"/>
          </a:xfrm>
          <a:prstGeom prst="rect">
            <a:avLst/>
          </a:prstGeom>
        </p:spPr>
      </p:pic>
      <p:pic>
        <p:nvPicPr>
          <p:cNvPr id="5" name="Picture 8" descr="arc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76"/>
            <a:ext cx="20066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0572781" cy="1285861"/>
          </a:xfrm>
        </p:spPr>
        <p:txBody>
          <a:bodyPr>
            <a:normAutofit/>
          </a:bodyPr>
          <a:lstStyle>
            <a:lvl1pPr algn="l">
              <a:defRPr sz="3751" baseline="0">
                <a:latin typeface="Humanst521 B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6533" y="304801"/>
            <a:ext cx="1223984" cy="75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208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Modern-office-buildings.png"/>
          <p:cNvPicPr>
            <a:picLocks noChangeAspect="1"/>
          </p:cNvPicPr>
          <p:nvPr/>
        </p:nvPicPr>
        <p:blipFill>
          <a:blip r:embed="rId2" cstate="print"/>
          <a:srcRect t="4500" b="1771"/>
          <a:stretch>
            <a:fillRect/>
          </a:stretch>
        </p:blipFill>
        <p:spPr bwMode="auto">
          <a:xfrm>
            <a:off x="-2108" y="9"/>
            <a:ext cx="12194119" cy="68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14" y="-371"/>
            <a:ext cx="10464799" cy="914771"/>
            <a:chOff x="0" y="-13063"/>
            <a:chExt cx="8229600" cy="533763"/>
          </a:xfrm>
        </p:grpSpPr>
        <p:sp>
          <p:nvSpPr>
            <p:cNvPr id="21" name="Pentagon 20"/>
            <p:cNvSpPr/>
            <p:nvPr userDrawn="1"/>
          </p:nvSpPr>
          <p:spPr>
            <a:xfrm>
              <a:off x="609600" y="-13063"/>
              <a:ext cx="7620000" cy="533400"/>
            </a:xfrm>
            <a:prstGeom prst="homePlate">
              <a:avLst/>
            </a:prstGeom>
            <a:solidFill>
              <a:srgbClr val="C5E3ED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Pentagon 21"/>
            <p:cNvSpPr/>
            <p:nvPr userDrawn="1"/>
          </p:nvSpPr>
          <p:spPr>
            <a:xfrm>
              <a:off x="304800" y="-13063"/>
              <a:ext cx="7620000" cy="533400"/>
            </a:xfrm>
            <a:prstGeom prst="homePlate">
              <a:avLst/>
            </a:prstGeom>
            <a:solidFill>
              <a:srgbClr val="61B6CD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Pentagon 22"/>
            <p:cNvSpPr/>
            <p:nvPr userDrawn="1"/>
          </p:nvSpPr>
          <p:spPr>
            <a:xfrm>
              <a:off x="0" y="-12700"/>
              <a:ext cx="7620000" cy="533400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-19652" y="6796585"/>
            <a:ext cx="12191999" cy="603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543" tIns="43273" rIns="86543" bIns="43273" anchor="ctr"/>
          <a:lstStyle/>
          <a:p>
            <a:pPr algn="ctr" defTabSz="86531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0" dirty="0">
              <a:solidFill>
                <a:prstClr val="white"/>
              </a:solidFill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178886"/>
            <a:ext cx="9043016" cy="568375"/>
          </a:xfrm>
          <a:prstGeom prst="rect">
            <a:avLst/>
          </a:prstGeom>
        </p:spPr>
        <p:txBody>
          <a:bodyPr lIns="86533" tIns="43265" rIns="86533" bIns="43265" anchor="b" anchorCtr="0">
            <a:noAutofit/>
          </a:bodyPr>
          <a:lstStyle>
            <a:lvl1pPr>
              <a:buFontTx/>
              <a:buNone/>
              <a:defRPr sz="3200" b="1">
                <a:solidFill>
                  <a:schemeClr val="bg1"/>
                </a:solidFill>
                <a:latin typeface="+mj-lt"/>
                <a:ea typeface="Arial" pitchFamily="34" charset="0"/>
                <a:cs typeface="Arial" pitchFamily="34" charset="0"/>
              </a:defRPr>
            </a:lvl1pPr>
            <a:lvl2pPr>
              <a:buFontTx/>
              <a:buNone/>
              <a:defRPr sz="2700"/>
            </a:lvl2pPr>
            <a:lvl3pPr>
              <a:buFontTx/>
              <a:buNone/>
              <a:defRPr sz="2700"/>
            </a:lvl3pPr>
            <a:lvl4pPr>
              <a:buFontTx/>
              <a:buNone/>
              <a:defRPr sz="2700"/>
            </a:lvl4pPr>
            <a:lvl5pPr>
              <a:buFontTx/>
              <a:buNone/>
              <a:defRPr sz="2700"/>
            </a:lvl5pPr>
          </a:lstStyle>
          <a:p>
            <a:pPr lvl="0"/>
            <a:r>
              <a:rPr lang="en-US" dirty="0"/>
              <a:t>Add 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2124844507"/>
      </p:ext>
    </p:extLst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No_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>
                <a:solidFill>
                  <a:srgbClr val="FF8A3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Isosceles Triangle 3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0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654756" y="6254115"/>
          <a:ext cx="10938933" cy="365760"/>
        </p:xfrm>
        <a:graphic>
          <a:graphicData uri="http://schemas.openxmlformats.org/drawingml/2006/table">
            <a:tbl>
              <a:tblPr/>
              <a:tblGrid>
                <a:gridCol w="992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76"/>
            <a:ext cx="5181600" cy="365125"/>
          </a:xfrm>
          <a:prstGeom prst="rect">
            <a:avLst/>
          </a:prstGeom>
        </p:spPr>
        <p:txBody>
          <a:bodyPr vert="horz" lIns="91438" tIns="45719" rIns="91438" bIns="45719" rtlCol="0" anchor="ctr" anchorCtr="0"/>
          <a:lstStyle>
            <a:lvl1pPr algn="l">
              <a:defRPr sz="1100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769601" y="6254776"/>
            <a:ext cx="541867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Isosceles Triangle 5"/>
          <p:cNvSpPr>
            <a:spLocks noChangeAspect="1"/>
          </p:cNvSpPr>
          <p:nvPr userDrawn="1"/>
        </p:nvSpPr>
        <p:spPr>
          <a:xfrm rot="5400000">
            <a:off x="446749" y="228601"/>
            <a:ext cx="280800" cy="280800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5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427275" y="207739"/>
            <a:ext cx="279400" cy="321149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6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1524001"/>
            <a:ext cx="10972800" cy="4287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654756" y="6254115"/>
          <a:ext cx="10938933" cy="320040"/>
        </p:xfrm>
        <a:graphic>
          <a:graphicData uri="http://schemas.openxmlformats.org/drawingml/2006/table">
            <a:tbl>
              <a:tblPr/>
              <a:tblGrid>
                <a:gridCol w="992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76"/>
            <a:ext cx="5181600" cy="365125"/>
          </a:xfrm>
          <a:prstGeom prst="rect">
            <a:avLst/>
          </a:prstGeom>
        </p:spPr>
        <p:txBody>
          <a:bodyPr vert="horz" lIns="91438" tIns="45719" rIns="91438" bIns="45719" rtlCol="0" anchor="ctr" anchorCtr="0"/>
          <a:lstStyle>
            <a:lvl1pPr algn="l">
              <a:defRPr sz="1100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769601" y="6254776"/>
            <a:ext cx="541867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27275" y="207739"/>
            <a:ext cx="279400" cy="321149"/>
          </a:xfrm>
          <a:prstGeom prst="triangl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0" i="0" dirty="0">
              <a:latin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2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654756" y="6254115"/>
          <a:ext cx="10938933" cy="320040"/>
        </p:xfrm>
        <a:graphic>
          <a:graphicData uri="http://schemas.openxmlformats.org/drawingml/2006/table">
            <a:tbl>
              <a:tblPr/>
              <a:tblGrid>
                <a:gridCol w="992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60"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Gotham Book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76"/>
            <a:ext cx="5181600" cy="365125"/>
          </a:xfrm>
          <a:prstGeom prst="rect">
            <a:avLst/>
          </a:prstGeom>
        </p:spPr>
        <p:txBody>
          <a:bodyPr vert="horz" lIns="91438" tIns="45719" rIns="91438" bIns="45719" rtlCol="0" anchor="ctr" anchorCtr="0"/>
          <a:lstStyle>
            <a:lvl1pPr algn="l">
              <a:defRPr sz="1100">
                <a:solidFill>
                  <a:schemeClr val="bg1">
                    <a:lumMod val="8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769601" y="6254776"/>
            <a:ext cx="541867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4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40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29" r:id="rId1"/>
    <p:sldLayoutId id="2147488430" r:id="rId2"/>
    <p:sldLayoutId id="2147488431" r:id="rId3"/>
    <p:sldLayoutId id="2147488432" r:id="rId4"/>
    <p:sldLayoutId id="2147488433" r:id="rId5"/>
    <p:sldLayoutId id="2147488434" r:id="rId6"/>
    <p:sldLayoutId id="2147488435" r:id="rId7"/>
    <p:sldLayoutId id="2147488436" r:id="rId8"/>
    <p:sldLayoutId id="2147488438" r:id="rId9"/>
    <p:sldLayoutId id="2147488439" r:id="rId10"/>
    <p:sldLayoutId id="2147488440" r:id="rId11"/>
    <p:sldLayoutId id="2147488441" r:id="rId12"/>
    <p:sldLayoutId id="2147488442" r:id="rId13"/>
    <p:sldLayoutId id="2147488444" r:id="rId14"/>
    <p:sldLayoutId id="2147488445" r:id="rId15"/>
    <p:sldLayoutId id="2147488447" r:id="rId16"/>
    <p:sldLayoutId id="2147488448" r:id="rId17"/>
  </p:sldLayoutIdLst>
  <p:hf hdr="0" dt="0"/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rgbClr val="FF8A33"/>
          </a:solidFill>
          <a:latin typeface="Gotham Book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09600" y="6254752"/>
            <a:ext cx="5181600" cy="365125"/>
          </a:xfrm>
          <a:prstGeom prst="rect">
            <a:avLst/>
          </a:prstGeom>
        </p:spPr>
        <p:txBody>
          <a:bodyPr vert="horz" lIns="68573" tIns="34289" rIns="68573" bIns="34289" rtlCol="0" anchor="ctr" anchorCtr="0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en-US" dirty="0"/>
              <a:t>COPYRIGHT 2016, NEWGEN SOFTWARE INC.</a:t>
            </a:r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03469" y="6254752"/>
            <a:ext cx="541867" cy="365125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fld id="{95B8BC41-AF23-3141-841A-79D4696C0A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3" tIns="34289" rIns="68573" bIns="3428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896533" y="304801"/>
            <a:ext cx="1223984" cy="75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552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450" r:id="rId1"/>
    <p:sldLayoutId id="2147488451" r:id="rId2"/>
    <p:sldLayoutId id="2147488452" r:id="rId3"/>
    <p:sldLayoutId id="2147488453" r:id="rId4"/>
    <p:sldLayoutId id="2147488454" r:id="rId5"/>
    <p:sldLayoutId id="2147488455" r:id="rId6"/>
    <p:sldLayoutId id="2147488456" r:id="rId7"/>
    <p:sldLayoutId id="2147488457" r:id="rId8"/>
    <p:sldLayoutId id="2147488458" r:id="rId9"/>
    <p:sldLayoutId id="2147488459" r:id="rId10"/>
    <p:sldLayoutId id="2147488460" r:id="rId11"/>
    <p:sldLayoutId id="2147488461" r:id="rId12"/>
    <p:sldLayoutId id="2147488462" r:id="rId13"/>
    <p:sldLayoutId id="2147488463" r:id="rId14"/>
    <p:sldLayoutId id="2147488464" r:id="rId15"/>
    <p:sldLayoutId id="2147488465" r:id="rId16"/>
    <p:sldLayoutId id="2147488466" r:id="rId17"/>
    <p:sldLayoutId id="2147488467" r:id="rId18"/>
    <p:sldLayoutId id="2147488468" r:id="rId19"/>
  </p:sldLayoutIdLst>
  <p:hf hdr="0" dt="0"/>
  <p:txStyles>
    <p:titleStyle>
      <a:lvl1pPr algn="l" defTabSz="457131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rgbClr val="FF8A33"/>
          </a:solidFill>
          <a:latin typeface="Gotham Book"/>
          <a:ea typeface="+mj-ea"/>
          <a:cs typeface="+mj-cs"/>
        </a:defRPr>
      </a:lvl1pPr>
    </p:titleStyle>
    <p:bodyStyle>
      <a:lvl1pPr marL="342850" indent="-342850" algn="l" defTabSz="45713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1pPr>
      <a:lvl2pPr marL="742839" indent="-285710" algn="l" defTabSz="45713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2pPr>
      <a:lvl3pPr marL="1142830" indent="-228568" algn="l" defTabSz="45713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3pPr>
      <a:lvl4pPr marL="1599960" indent="-228568" algn="l" defTabSz="45713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4pPr>
      <a:lvl5pPr marL="2057091" indent="-228568" algn="l" defTabSz="45713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Gotham Book"/>
          <a:ea typeface="+mn-ea"/>
          <a:cs typeface="+mn-cs"/>
        </a:defRPr>
      </a:lvl5pPr>
      <a:lvl6pPr marL="2514224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45713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45713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45713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45713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45713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45713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45713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45713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45713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jpeg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5.emf"/><Relationship Id="rId12" Type="http://schemas.openxmlformats.org/officeDocument/2006/relationships/image" Target="../media/image40.png"/><Relationship Id="rId17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9.png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2.xml"/><Relationship Id="rId10" Type="http://schemas.openxmlformats.org/officeDocument/2006/relationships/image" Target="../media/image38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7.emf"/><Relationship Id="rId1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emf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6.jpe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23" Type="http://schemas.openxmlformats.org/officeDocument/2006/relationships/image" Target="../media/image63.png"/><Relationship Id="rId10" Type="http://schemas.openxmlformats.org/officeDocument/2006/relationships/image" Target="../media/image50.jpeg"/><Relationship Id="rId19" Type="http://schemas.openxmlformats.org/officeDocument/2006/relationships/image" Target="../media/image59.jpeg"/><Relationship Id="rId4" Type="http://schemas.openxmlformats.org/officeDocument/2006/relationships/image" Target="../media/image44.emf"/><Relationship Id="rId9" Type="http://schemas.openxmlformats.org/officeDocument/2006/relationships/image" Target="../media/image49.jpeg"/><Relationship Id="rId14" Type="http://schemas.openxmlformats.org/officeDocument/2006/relationships/image" Target="../media/image54.jpeg"/><Relationship Id="rId22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70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9.png"/><Relationship Id="rId11" Type="http://schemas.openxmlformats.org/officeDocument/2006/relationships/image" Target="../media/image65.emf"/><Relationship Id="rId5" Type="http://schemas.openxmlformats.org/officeDocument/2006/relationships/image" Target="../media/image68.svg"/><Relationship Id="rId15" Type="http://schemas.openxmlformats.org/officeDocument/2006/relationships/image" Target="../media/image76.sv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80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.jpg"/>
          <p:cNvPicPr>
            <a:picLocks noChangeAspect="1"/>
          </p:cNvPicPr>
          <p:nvPr/>
        </p:nvPicPr>
        <p:blipFill>
          <a:blip r:embed="rId3" cstate="print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9615"/>
            <a:ext cx="12192000" cy="431800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87619"/>
            <a:ext cx="12192000" cy="163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38" tIns="45719" rIns="91438" bIns="45719" anchor="ctr"/>
          <a:lstStyle/>
          <a:p>
            <a:r>
              <a:rPr lang="en-US" b="0" baseline="0" dirty="0">
                <a:latin typeface="Gotham Book" charset="0"/>
                <a:cs typeface="ＭＳ Ｐゴシック" charset="0"/>
              </a:rPr>
              <a:t> 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8800" y="2946402"/>
            <a:ext cx="10261600" cy="498599"/>
          </a:xfrm>
        </p:spPr>
        <p:txBody>
          <a:bodyPr lIns="0" tIns="0" rIns="0" bIns="0"/>
          <a:lstStyle/>
          <a:p>
            <a:r>
              <a:rPr lang="en-US" dirty="0"/>
              <a:t>Reinvent Your Workplace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14"/>
          </p:nvPr>
        </p:nvSpPr>
        <p:spPr>
          <a:xfrm>
            <a:off x="558801" y="2235201"/>
            <a:ext cx="7936971" cy="711200"/>
          </a:xfrm>
        </p:spPr>
        <p:txBody>
          <a:bodyPr lIns="0" tIns="0" rIns="0" bIns="0"/>
          <a:lstStyle/>
          <a:p>
            <a:r>
              <a:rPr lang="en-US" dirty="0"/>
              <a:t>NEWGEN SOFTWARE</a:t>
            </a:r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457200" y="6254772"/>
            <a:ext cx="3886200" cy="365125"/>
          </a:xfrm>
          <a:prstGeom prst="rect">
            <a:avLst/>
          </a:prstGeom>
        </p:spPr>
        <p:txBody>
          <a:bodyPr vert="horz" lIns="91438" tIns="45719" rIns="91438" bIns="45719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>
                    <a:tint val="75000"/>
                  </a:schemeClr>
                </a:solidFill>
                <a:latin typeface="Gotham Book"/>
                <a:ea typeface="+mn-ea"/>
                <a:cs typeface="Gotham Book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/>
              <a:t>COPYRIGHT 2016, NEWGEN SOFTWARE INC.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17" y="462785"/>
            <a:ext cx="1347143" cy="824996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6066934"/>
            <a:ext cx="12192000" cy="84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38" tIns="45719" rIns="91438" bIns="45719" anchor="ctr"/>
          <a:lstStyle/>
          <a:p>
            <a:endParaRPr lang="en-US" b="0" baseline="0" dirty="0">
              <a:latin typeface="Gotham Book" charset="0"/>
              <a:cs typeface="ＭＳ Ｐゴシック" charset="0"/>
            </a:endParaRPr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609600" y="6254772"/>
            <a:ext cx="3886200" cy="365125"/>
          </a:xfrm>
          <a:prstGeom prst="rect">
            <a:avLst/>
          </a:prstGeom>
        </p:spPr>
        <p:txBody>
          <a:bodyPr vert="horz" lIns="91438" tIns="45719" rIns="91438" bIns="45719" rtlCol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otham Book"/>
                <a:ea typeface="+mn-ea"/>
                <a:cs typeface="Gotham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2016, NEWGEN SOFTWARE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646562" cy="706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4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45BBBC-8300-4D1C-B4FE-315CD8867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22" r="48913" b="5349"/>
          <a:stretch/>
        </p:blipFill>
        <p:spPr>
          <a:xfrm>
            <a:off x="692194" y="1605669"/>
            <a:ext cx="4525679" cy="40421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22747" y="1488027"/>
            <a:ext cx="5877059" cy="4159765"/>
            <a:chOff x="1232361" y="1282259"/>
            <a:chExt cx="10259887" cy="4988832"/>
          </a:xfrm>
        </p:grpSpPr>
        <p:sp>
          <p:nvSpPr>
            <p:cNvPr id="6" name="Right Arrow 5"/>
            <p:cNvSpPr/>
            <p:nvPr/>
          </p:nvSpPr>
          <p:spPr>
            <a:xfrm>
              <a:off x="2651786" y="1981200"/>
              <a:ext cx="1512095" cy="2355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843985" y="1905000"/>
              <a:ext cx="1596099" cy="2781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Right Arrow 7"/>
            <p:cNvSpPr/>
            <p:nvPr/>
          </p:nvSpPr>
          <p:spPr>
            <a:xfrm rot="2917257">
              <a:off x="8817094" y="2305100"/>
              <a:ext cx="908775" cy="4110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Right Arrow 8"/>
            <p:cNvSpPr/>
            <p:nvPr/>
          </p:nvSpPr>
          <p:spPr>
            <a:xfrm rot="8306721">
              <a:off x="8454092" y="4166179"/>
              <a:ext cx="1596099" cy="234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6430795" y="5203449"/>
              <a:ext cx="1093827" cy="2140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07706" y="2667004"/>
              <a:ext cx="1344082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Field Officer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52183" y="2415272"/>
              <a:ext cx="1647386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 Lube State </a:t>
              </a:r>
              <a:r>
                <a:rPr lang="en-US" sz="1200" dirty="0" err="1">
                  <a:latin typeface="Calibri" pitchFamily="34" charset="0"/>
                </a:rPr>
                <a:t>Incharge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64919" y="5717413"/>
              <a:ext cx="1344082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HO GM (ILS)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32361" y="4537874"/>
              <a:ext cx="1344082" cy="33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ED Lube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51786" y="1282259"/>
              <a:ext cx="1428090" cy="775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Discount Credit Note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40685" y="1457980"/>
              <a:ext cx="1647386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Recommendation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4045872" y="5256309"/>
              <a:ext cx="1008063" cy="2625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01933" y="5644028"/>
              <a:ext cx="1344082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HO CGM(ILS)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121285" y="4313063"/>
              <a:ext cx="1932120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Approval of Note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28309" y="2483041"/>
              <a:ext cx="1344082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 Finance Officer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359526" y="2030036"/>
              <a:ext cx="1754695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Financial Concurrence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148166" y="3680736"/>
              <a:ext cx="1344082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 State Head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82103" y="5256310"/>
              <a:ext cx="1932120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</a:rPr>
                <a:t>If credit note &gt;60 days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35792" y="5629971"/>
              <a:ext cx="1344082" cy="55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itchFamily="34" charset="0"/>
                </a:rPr>
                <a:t>HO GM(FI)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 rot="13100624">
              <a:off x="2655590" y="4146425"/>
              <a:ext cx="1008064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26" name="Picture 4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0681" y="1712353"/>
              <a:ext cx="1015999" cy="722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2219" y="1519003"/>
              <a:ext cx="1026659" cy="786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 descr="A close up of a piece of paper&#10;&#10;Description generated with very high confidence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810" y="3632362"/>
              <a:ext cx="1476687" cy="742663"/>
            </a:xfrm>
            <a:prstGeom prst="rect">
              <a:avLst/>
            </a:prstGeom>
          </p:spPr>
        </p:pic>
        <p:pic>
          <p:nvPicPr>
            <p:cNvPr id="29" name="Picture 2" descr="C:\Users\tata\Desktop\auditor-image.jpg">
              <a:extLst>
                <a:ext uri="{FF2B5EF4-FFF2-40B4-BE49-F238E27FC236}">
                  <a16:creationId xmlns:a16="http://schemas.microsoft.com/office/drawing/2014/main" id="{EE32EB95-C0FB-4818-B390-1C39E6F8D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b="4444"/>
            <a:stretch>
              <a:fillRect/>
            </a:stretch>
          </p:blipFill>
          <p:spPr bwMode="auto">
            <a:xfrm>
              <a:off x="9365078" y="2970579"/>
              <a:ext cx="861490" cy="707015"/>
            </a:xfrm>
            <a:prstGeom prst="rect">
              <a:avLst/>
            </a:prstGeom>
            <a:noFill/>
          </p:spPr>
        </p:pic>
        <p:pic>
          <p:nvPicPr>
            <p:cNvPr id="30" name="Picture 4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3690" y="4802672"/>
              <a:ext cx="1015999" cy="722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7384" y="4732156"/>
              <a:ext cx="1015999" cy="722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2240" y="1623351"/>
              <a:ext cx="1026659" cy="786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5733" y="4813483"/>
              <a:ext cx="1026659" cy="786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2" descr="sap123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42728" y="2935932"/>
              <a:ext cx="1701106" cy="119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7673049" y="3845430"/>
            <a:ext cx="914400" cy="9144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Employee Master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06401" y="3181746"/>
            <a:ext cx="914400" cy="20428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Final Approval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6811524" y="3283887"/>
            <a:ext cx="678258" cy="3324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80533" y="-140100"/>
            <a:ext cx="10972800" cy="1143000"/>
          </a:xfrm>
        </p:spPr>
        <p:txBody>
          <a:bodyPr/>
          <a:lstStyle/>
          <a:p>
            <a:r>
              <a:rPr lang="en-IN" b="1" dirty="0"/>
              <a:t>Digital Transformation – Operation Excellence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2CC7E8-5B4F-40BB-92D4-A10B6EAB5B4E}"/>
              </a:ext>
            </a:extLst>
          </p:cNvPr>
          <p:cNvCxnSpPr>
            <a:cxnSpLocks/>
          </p:cNvCxnSpPr>
          <p:nvPr/>
        </p:nvCxnSpPr>
        <p:spPr>
          <a:xfrm>
            <a:off x="5504180" y="1439873"/>
            <a:ext cx="0" cy="4275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60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2">
            <a:extLst>
              <a:ext uri="{FF2B5EF4-FFF2-40B4-BE49-F238E27FC236}">
                <a16:creationId xmlns:a16="http://schemas.microsoft.com/office/drawing/2014/main" id="{E19C5228-B89B-47DD-8C72-2B45EB8B50ED}"/>
              </a:ext>
            </a:extLst>
          </p:cNvPr>
          <p:cNvSpPr/>
          <p:nvPr/>
        </p:nvSpPr>
        <p:spPr>
          <a:xfrm rot="5400000">
            <a:off x="2423847" y="-1187671"/>
            <a:ext cx="4981560" cy="8803059"/>
          </a:xfrm>
          <a:prstGeom prst="roundRect">
            <a:avLst>
              <a:gd name="adj" fmla="val 10827"/>
            </a:avLst>
          </a:prstGeom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55"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070D9D9E-876C-4034-897C-E756595B8B82}"/>
              </a:ext>
            </a:extLst>
          </p:cNvPr>
          <p:cNvSpPr/>
          <p:nvPr/>
        </p:nvSpPr>
        <p:spPr>
          <a:xfrm rot="5400000">
            <a:off x="8520329" y="2332977"/>
            <a:ext cx="4674611" cy="2169969"/>
          </a:xfrm>
          <a:prstGeom prst="roundRect">
            <a:avLst>
              <a:gd name="adj" fmla="val 10827"/>
            </a:avLst>
          </a:prstGeom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55"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779FAE-A044-4D2E-A6EC-7238E319F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041000"/>
              </p:ext>
            </p:extLst>
          </p:nvPr>
        </p:nvGraphicFramePr>
        <p:xfrm>
          <a:off x="-213842" y="834142"/>
          <a:ext cx="10289140" cy="477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5F5FC06-6263-42FB-9878-298156430B54}"/>
              </a:ext>
            </a:extLst>
          </p:cNvPr>
          <p:cNvSpPr/>
          <p:nvPr/>
        </p:nvSpPr>
        <p:spPr>
          <a:xfrm rot="10800000">
            <a:off x="897565" y="5760536"/>
            <a:ext cx="8159348" cy="1073731"/>
          </a:xfrm>
          <a:prstGeom prst="roundRect">
            <a:avLst>
              <a:gd name="adj" fmla="val 7771"/>
            </a:avLst>
          </a:prstGeom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55"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EC5FE-62FC-4099-8D42-64F31157877A}"/>
              </a:ext>
            </a:extLst>
          </p:cNvPr>
          <p:cNvSpPr txBox="1"/>
          <p:nvPr/>
        </p:nvSpPr>
        <p:spPr>
          <a:xfrm>
            <a:off x="3482548" y="6449663"/>
            <a:ext cx="568008" cy="256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lang="en-US" sz="1067" dirty="0">
                <a:solidFill>
                  <a:prstClr val="black"/>
                </a:solidFill>
                <a:latin typeface="Calibri" panose="020F0502020204030204" pitchFamily="34" charset="0"/>
                <a:ea typeface="Gotham Book" charset="0"/>
                <a:cs typeface="Gotham Book" charset="0"/>
              </a:rPr>
              <a:t>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12502-8501-4141-9C47-C2025839F654}"/>
              </a:ext>
            </a:extLst>
          </p:cNvPr>
          <p:cNvSpPr txBox="1"/>
          <p:nvPr/>
        </p:nvSpPr>
        <p:spPr>
          <a:xfrm>
            <a:off x="7695503" y="6413512"/>
            <a:ext cx="885471" cy="420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09555">
              <a:defRPr/>
            </a:pPr>
            <a:r>
              <a:rPr lang="en-US" sz="1067" dirty="0">
                <a:solidFill>
                  <a:prstClr val="black"/>
                </a:solidFill>
                <a:latin typeface="Calibri" panose="020F0502020204030204" pitchFamily="34" charset="0"/>
                <a:ea typeface="Gotham Book" charset="0"/>
                <a:cs typeface="Gotham Book" charset="0"/>
              </a:rPr>
              <a:t>Rules Engine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39C79-5CDC-4FEC-A607-33796A28236A}"/>
              </a:ext>
            </a:extLst>
          </p:cNvPr>
          <p:cNvSpPr txBox="1"/>
          <p:nvPr/>
        </p:nvSpPr>
        <p:spPr>
          <a:xfrm>
            <a:off x="810931" y="6394935"/>
            <a:ext cx="1973119" cy="256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09555">
              <a:defRPr/>
            </a:pPr>
            <a:r>
              <a:rPr lang="en-US" sz="1067" dirty="0">
                <a:solidFill>
                  <a:prstClr val="black"/>
                </a:solidFill>
                <a:latin typeface="Calibri" panose="020F0502020204030204" pitchFamily="34" charset="0"/>
                <a:ea typeface="Gotham Book" charset="0"/>
                <a:cs typeface="Gotham Book" charset="0"/>
              </a:rPr>
              <a:t>Processes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489D2-5CA0-4DC6-803E-F349B9BCF082}"/>
              </a:ext>
            </a:extLst>
          </p:cNvPr>
          <p:cNvSpPr txBox="1"/>
          <p:nvPr/>
        </p:nvSpPr>
        <p:spPr>
          <a:xfrm>
            <a:off x="2410026" y="6363456"/>
            <a:ext cx="619687" cy="256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09555">
              <a:defRPr/>
            </a:pPr>
            <a:r>
              <a:rPr lang="en-US" sz="1067" dirty="0">
                <a:solidFill>
                  <a:prstClr val="black"/>
                </a:solidFill>
                <a:latin typeface="Calibri" panose="020F0502020204030204" pitchFamily="34" charset="0"/>
                <a:ea typeface="Gotham Book" charset="0"/>
                <a:cs typeface="Gotham Book" charset="0"/>
              </a:rPr>
              <a:t>Events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25C30-492C-4871-83A6-68AE3CE98AB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3095" y="5812035"/>
            <a:ext cx="653004" cy="6196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96C820-116A-47C7-B148-FC2B19C2C77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5286" y="5854813"/>
            <a:ext cx="501023" cy="527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FC0EFB-E416-4851-850D-FA9C5D3FDC9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80349" y="5844484"/>
            <a:ext cx="578811" cy="560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253192-3F90-4D0A-BF2B-653236C2C42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0869" y="5829977"/>
            <a:ext cx="619687" cy="619687"/>
          </a:xfrm>
          <a:prstGeom prst="rect">
            <a:avLst/>
          </a:prstGeom>
        </p:spPr>
      </p:pic>
      <p:pic>
        <p:nvPicPr>
          <p:cNvPr id="14" name="Picture 4" descr="Image result for case management icon">
            <a:extLst>
              <a:ext uri="{FF2B5EF4-FFF2-40B4-BE49-F238E27FC236}">
                <a16:creationId xmlns:a16="http://schemas.microsoft.com/office/drawing/2014/main" id="{13B20A37-C0F5-4A91-8050-D69B27D1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 b="23637"/>
          <a:stretch>
            <a:fillRect/>
          </a:stretch>
        </p:blipFill>
        <p:spPr bwMode="auto">
          <a:xfrm>
            <a:off x="4393390" y="5771655"/>
            <a:ext cx="767789" cy="619687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E97116-A18E-4A12-84A7-1AE96C77F829}"/>
              </a:ext>
            </a:extLst>
          </p:cNvPr>
          <p:cNvSpPr txBox="1"/>
          <p:nvPr/>
        </p:nvSpPr>
        <p:spPr>
          <a:xfrm>
            <a:off x="4312977" y="6267387"/>
            <a:ext cx="1021805" cy="420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09555">
              <a:defRPr/>
            </a:pPr>
            <a:r>
              <a:rPr lang="en-US" sz="1067" dirty="0">
                <a:solidFill>
                  <a:prstClr val="black"/>
                </a:solidFill>
                <a:latin typeface="Calibri" panose="020F0502020204030204" pitchFamily="34" charset="0"/>
                <a:ea typeface="Gotham Book" charset="0"/>
                <a:cs typeface="Gotham Book" charset="0"/>
              </a:rPr>
              <a:t>Case </a:t>
            </a:r>
          </a:p>
          <a:p>
            <a:pPr algn="ctr" defTabSz="609555">
              <a:defRPr/>
            </a:pPr>
            <a:r>
              <a:rPr lang="en-US" sz="1067" dirty="0">
                <a:solidFill>
                  <a:prstClr val="black"/>
                </a:solidFill>
                <a:latin typeface="Calibri" panose="020F0502020204030204" pitchFamily="34" charset="0"/>
                <a:ea typeface="Gotham Book" charset="0"/>
                <a:cs typeface="Gotham Book" charset="0"/>
              </a:rPr>
              <a:t>Management</a:t>
            </a:r>
          </a:p>
        </p:txBody>
      </p:sp>
      <p:pic>
        <p:nvPicPr>
          <p:cNvPr id="16" name="Picture 8" descr="Image result for credential icon">
            <a:extLst>
              <a:ext uri="{FF2B5EF4-FFF2-40B4-BE49-F238E27FC236}">
                <a16:creationId xmlns:a16="http://schemas.microsoft.com/office/drawing/2014/main" id="{7E29AC46-4F9A-4709-B0DC-018EA0F5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281" y="5755265"/>
            <a:ext cx="619687" cy="619687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7DA1EE-44BA-48BF-BF2B-7BC006C90FC5}"/>
              </a:ext>
            </a:extLst>
          </p:cNvPr>
          <p:cNvSpPr txBox="1"/>
          <p:nvPr/>
        </p:nvSpPr>
        <p:spPr>
          <a:xfrm>
            <a:off x="6669805" y="6306356"/>
            <a:ext cx="941803" cy="420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09555">
              <a:defRPr/>
            </a:pPr>
            <a:r>
              <a:rPr lang="en-US" sz="1067" dirty="0">
                <a:solidFill>
                  <a:prstClr val="black"/>
                </a:solidFill>
                <a:latin typeface="Calibri" panose="020F0502020204030204" pitchFamily="34" charset="0"/>
                <a:ea typeface="Gotham Book" charset="0"/>
                <a:cs typeface="Gotham Book" charset="0"/>
              </a:rPr>
              <a:t>Credential </a:t>
            </a:r>
          </a:p>
          <a:p>
            <a:pPr algn="ctr" defTabSz="609555">
              <a:defRPr/>
            </a:pPr>
            <a:r>
              <a:rPr lang="en-US" sz="1067" dirty="0">
                <a:solidFill>
                  <a:prstClr val="black"/>
                </a:solidFill>
                <a:latin typeface="Calibri" panose="020F0502020204030204" pitchFamily="34" charset="0"/>
                <a:ea typeface="Gotham Book" charset="0"/>
                <a:cs typeface="Gotham Book" charset="0"/>
              </a:rPr>
              <a:t>Management</a:t>
            </a:r>
          </a:p>
        </p:txBody>
      </p:sp>
      <p:pic>
        <p:nvPicPr>
          <p:cNvPr id="18" name="Picture 10" descr="Related image">
            <a:extLst>
              <a:ext uri="{FF2B5EF4-FFF2-40B4-BE49-F238E27FC236}">
                <a16:creationId xmlns:a16="http://schemas.microsoft.com/office/drawing/2014/main" id="{2AEFE9A5-E1C3-4DD2-AA04-218D7ADB5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6026" y="5769763"/>
            <a:ext cx="619687" cy="619687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B1FE16-793C-43D3-B8C9-ECF1E0A25CD8}"/>
              </a:ext>
            </a:extLst>
          </p:cNvPr>
          <p:cNvSpPr txBox="1"/>
          <p:nvPr/>
        </p:nvSpPr>
        <p:spPr>
          <a:xfrm>
            <a:off x="5479461" y="6417744"/>
            <a:ext cx="1086788" cy="420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09555">
              <a:defRPr/>
            </a:pPr>
            <a:r>
              <a:rPr lang="en-US" sz="1067" dirty="0">
                <a:solidFill>
                  <a:prstClr val="black"/>
                </a:solidFill>
                <a:latin typeface="Calibri" panose="020F0502020204030204" pitchFamily="34" charset="0"/>
                <a:ea typeface="Gotham Book" charset="0"/>
                <a:cs typeface="Gotham Book" charset="0"/>
              </a:rPr>
              <a:t>Analytics Engine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387638-914A-4242-8160-94F8703B8643}"/>
              </a:ext>
            </a:extLst>
          </p:cNvPr>
          <p:cNvSpPr/>
          <p:nvPr/>
        </p:nvSpPr>
        <p:spPr>
          <a:xfrm>
            <a:off x="8386112" y="6156130"/>
            <a:ext cx="49316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55">
              <a:defRPr/>
            </a:pPr>
            <a:r>
              <a:rPr lang="en-US" dirty="0">
                <a:solidFill>
                  <a:srgbClr val="FF6600"/>
                </a:solidFill>
                <a:latin typeface="Calibri" panose="020F0502020204030204" pitchFamily="34" charset="0"/>
              </a:rPr>
              <a:t>Business Process Management</a:t>
            </a: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BD1529C2-1811-437E-B3D2-D6B71AA39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776825"/>
              </p:ext>
            </p:extLst>
          </p:nvPr>
        </p:nvGraphicFramePr>
        <p:xfrm>
          <a:off x="8515267" y="1398935"/>
          <a:ext cx="4673375" cy="406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E1505ABB-0953-43FA-BDA3-F4C5E5517399}"/>
              </a:ext>
            </a:extLst>
          </p:cNvPr>
          <p:cNvSpPr/>
          <p:nvPr/>
        </p:nvSpPr>
        <p:spPr>
          <a:xfrm>
            <a:off x="9202309" y="3429001"/>
            <a:ext cx="753208" cy="56953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C01CCA-3FF1-42D5-BA3C-BC5797E368BD}"/>
              </a:ext>
            </a:extLst>
          </p:cNvPr>
          <p:cNvSpPr/>
          <p:nvPr/>
        </p:nvSpPr>
        <p:spPr>
          <a:xfrm>
            <a:off x="9504218" y="723079"/>
            <a:ext cx="255833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55">
              <a:defRPr/>
            </a:pPr>
            <a:r>
              <a:rPr lang="en-US" sz="1867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Existing Systems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07037" y="-164366"/>
            <a:ext cx="10972800" cy="1143000"/>
          </a:xfrm>
        </p:spPr>
        <p:txBody>
          <a:bodyPr/>
          <a:lstStyle/>
          <a:p>
            <a:r>
              <a:rPr lang="en-IN" b="1" dirty="0"/>
              <a:t>Digital Transformation – Operation Excellence</a:t>
            </a:r>
          </a:p>
        </p:txBody>
      </p:sp>
    </p:spTree>
    <p:extLst>
      <p:ext uri="{BB962C8B-B14F-4D97-AF65-F5344CB8AC3E}">
        <p14:creationId xmlns:p14="http://schemas.microsoft.com/office/powerpoint/2010/main" val="23825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5" grpId="0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08" y="22851"/>
            <a:ext cx="10972800" cy="769342"/>
          </a:xfrm>
        </p:spPr>
        <p:txBody>
          <a:bodyPr vert="horz" lIns="121920" tIns="60960" rIns="121920" bIns="60960" rtlCol="0" anchor="ctr">
            <a:noAutofit/>
          </a:bodyPr>
          <a:lstStyle/>
          <a:p>
            <a:r>
              <a:rPr lang="en-US" sz="2800" b="1" dirty="0"/>
              <a:t>Newgen Product Suite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738" y="5738436"/>
            <a:ext cx="1892780" cy="338395"/>
          </a:xfrm>
          <a:prstGeom prst="rect">
            <a:avLst/>
          </a:prstGeom>
        </p:spPr>
      </p:pic>
      <p:grpSp>
        <p:nvGrpSpPr>
          <p:cNvPr id="3" name="Group 6"/>
          <p:cNvGrpSpPr/>
          <p:nvPr/>
        </p:nvGrpSpPr>
        <p:grpSpPr>
          <a:xfrm>
            <a:off x="609600" y="1043981"/>
            <a:ext cx="1785507" cy="372177"/>
            <a:chOff x="455840" y="1456888"/>
            <a:chExt cx="1451454" cy="4004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840" y="1456888"/>
              <a:ext cx="1451454" cy="3803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7173" y="1553194"/>
              <a:ext cx="1412240" cy="30418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Gotham Medium"/>
                  <a:cs typeface="Gotham Medium"/>
                </a:rPr>
                <a:t>Content Capture</a:t>
              </a: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776941" y="1055990"/>
            <a:ext cx="1749828" cy="342628"/>
            <a:chOff x="2098250" y="1456888"/>
            <a:chExt cx="1451454" cy="38038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8250" y="1456888"/>
              <a:ext cx="1451454" cy="38038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168026" y="1514408"/>
              <a:ext cx="1233264" cy="32111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/>
            <a:p>
              <a:pPr algn="ctr"/>
              <a:r>
                <a:rPr lang="en-US" sz="1400" dirty="0">
                  <a:latin typeface="Gotham Medium"/>
                  <a:cs typeface="Gotham Medium"/>
                </a:rPr>
                <a:t>Processing</a:t>
              </a: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4834386" y="1060355"/>
            <a:ext cx="2047114" cy="371572"/>
            <a:chOff x="3738493" y="1456888"/>
            <a:chExt cx="1492873" cy="39983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912" y="1456888"/>
              <a:ext cx="1451454" cy="38038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38493" y="1535573"/>
              <a:ext cx="1483747" cy="32115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Gotham Medium"/>
                  <a:cs typeface="Gotham Medium"/>
                </a:rPr>
                <a:t>Reporting &amp; Monitoring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58047" y="5802916"/>
            <a:ext cx="1702552" cy="22031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1400" dirty="0">
                <a:latin typeface="Gotham Medium"/>
                <a:cs typeface="Gotham Medium"/>
              </a:rPr>
              <a:t>Archival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423296" y="1307026"/>
            <a:ext cx="30621" cy="3642968"/>
          </a:xfrm>
          <a:prstGeom prst="line">
            <a:avLst/>
          </a:prstGeom>
          <a:ln w="9525" cap="rnd" cmpd="sng">
            <a:solidFill>
              <a:srgbClr val="FF66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22068" y="1307026"/>
            <a:ext cx="36273" cy="3642968"/>
          </a:xfrm>
          <a:prstGeom prst="line">
            <a:avLst/>
          </a:prstGeom>
          <a:ln w="9525" cap="rnd" cmpd="dbl">
            <a:solidFill>
              <a:srgbClr val="FF66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77283" y="3028128"/>
            <a:ext cx="1341220" cy="21159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/>
            <a:r>
              <a:rPr lang="en-US" sz="1333" dirty="0">
                <a:latin typeface="Gotham Medium"/>
                <a:cs typeface="Gotham Medium"/>
              </a:rPr>
              <a:t>Indexing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2742" y="1597634"/>
            <a:ext cx="1813413" cy="34403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latin typeface="Gotham Medium"/>
                <a:cs typeface="Gotham Medium"/>
              </a:rPr>
              <a:t>Collaborative Process Design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30886" y="3046607"/>
            <a:ext cx="1813413" cy="18651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latin typeface="Gotham Medium"/>
                <a:cs typeface="Gotham Medium"/>
              </a:rPr>
              <a:t>Execution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76881" y="1597634"/>
            <a:ext cx="2151367" cy="344035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latin typeface="Gotham Medium"/>
                <a:cs typeface="Gotham Medium"/>
              </a:rPr>
              <a:t>Real Time Dashboard</a:t>
            </a:r>
          </a:p>
          <a:p>
            <a:pPr algn="ctr">
              <a:lnSpc>
                <a:spcPct val="90000"/>
              </a:lnSpc>
            </a:pPr>
            <a:r>
              <a:rPr lang="en-US" sz="1333" dirty="0">
                <a:latin typeface="Gotham Medium"/>
                <a:cs typeface="Gotham Medium"/>
              </a:rPr>
              <a:t>Leading Indicators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95421" y="3120768"/>
            <a:ext cx="2151367" cy="30384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latin typeface="Gotham Medium"/>
                <a:cs typeface="Gotham Medium"/>
              </a:rPr>
              <a:t>Analytics and ML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18422" y="5541771"/>
            <a:ext cx="2064397" cy="22766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Gotham Medium"/>
                <a:cs typeface="Gotham Medium"/>
              </a:rPr>
              <a:t>Long-term Preservation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024952" y="5609732"/>
            <a:ext cx="2119228" cy="6134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333" dirty="0">
                <a:latin typeface="Gotham Medium"/>
                <a:cs typeface="Gotham Medium"/>
              </a:rPr>
              <a:t>Record Classification</a:t>
            </a:r>
          </a:p>
          <a:p>
            <a:pPr algn="ctr">
              <a:lnSpc>
                <a:spcPct val="110000"/>
              </a:lnSpc>
            </a:pPr>
            <a:r>
              <a:rPr lang="en-US" sz="1333" dirty="0">
                <a:latin typeface="Gotham Medium"/>
                <a:cs typeface="Gotham Medium"/>
              </a:rPr>
              <a:t>Retention &amp; Disposition</a:t>
            </a:r>
          </a:p>
          <a:p>
            <a:pPr algn="ctr">
              <a:lnSpc>
                <a:spcPct val="110000"/>
              </a:lnSpc>
            </a:pPr>
            <a:r>
              <a:rPr lang="en-US" sz="1333" dirty="0">
                <a:latin typeface="Gotham Medium"/>
                <a:cs typeface="Gotham Medium"/>
              </a:rPr>
              <a:t>Physical Tracking</a:t>
            </a:r>
          </a:p>
          <a:p>
            <a:pPr>
              <a:lnSpc>
                <a:spcPct val="110000"/>
              </a:lnSpc>
            </a:pPr>
            <a:endParaRPr lang="en-US" sz="1200" dirty="0">
              <a:latin typeface="Gotham Medium"/>
              <a:cs typeface="Gotham Medium"/>
            </a:endParaRPr>
          </a:p>
          <a:p>
            <a:pPr>
              <a:lnSpc>
                <a:spcPct val="110000"/>
              </a:lnSpc>
            </a:pPr>
            <a:endParaRPr lang="en-US" sz="1200" dirty="0">
              <a:latin typeface="Gotham Medium"/>
              <a:cs typeface="Gotham Medium"/>
            </a:endParaRPr>
          </a:p>
        </p:txBody>
      </p:sp>
      <p:grpSp>
        <p:nvGrpSpPr>
          <p:cNvPr id="8" name="Group 84"/>
          <p:cNvGrpSpPr/>
          <p:nvPr/>
        </p:nvGrpSpPr>
        <p:grpSpPr>
          <a:xfrm>
            <a:off x="497984" y="4827546"/>
            <a:ext cx="1920571" cy="395196"/>
            <a:chOff x="364068" y="5537204"/>
            <a:chExt cx="1371600" cy="395195"/>
          </a:xfrm>
        </p:grpSpPr>
        <p:sp>
          <p:nvSpPr>
            <p:cNvPr id="76" name="Rectangle 75"/>
            <p:cNvSpPr/>
            <p:nvPr/>
          </p:nvSpPr>
          <p:spPr>
            <a:xfrm>
              <a:off x="364068" y="5537204"/>
              <a:ext cx="1371600" cy="321733"/>
            </a:xfrm>
            <a:prstGeom prst="rect">
              <a:avLst/>
            </a:prstGeom>
            <a:pattFill prst="pct25">
              <a:fgClr>
                <a:schemeClr val="bg1">
                  <a:lumMod val="85000"/>
                </a:schemeClr>
              </a:fgClr>
              <a:bgClr>
                <a:prstClr val="white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5840" y="5579533"/>
              <a:ext cx="1212094" cy="3528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r>
                <a:rPr lang="en-US" sz="2133" dirty="0">
                  <a:solidFill>
                    <a:srgbClr val="FF8A33"/>
                  </a:solidFill>
                  <a:latin typeface="Gotham Medium"/>
                  <a:cs typeface="Gotham Medium"/>
                </a:rPr>
                <a:t>OMNI</a:t>
              </a:r>
              <a:r>
                <a:rPr lang="en-US" sz="2133" dirty="0">
                  <a:latin typeface="Gotham Medium"/>
                  <a:cs typeface="Gotham Medium"/>
                </a:rPr>
                <a:t>SCAN</a:t>
              </a:r>
              <a:endParaRPr lang="en-US" sz="2133" dirty="0"/>
            </a:p>
          </p:txBody>
        </p:sp>
      </p:grpSp>
      <p:grpSp>
        <p:nvGrpSpPr>
          <p:cNvPr id="9" name="Group 83"/>
          <p:cNvGrpSpPr/>
          <p:nvPr/>
        </p:nvGrpSpPr>
        <p:grpSpPr>
          <a:xfrm>
            <a:off x="4361210" y="4888496"/>
            <a:ext cx="1749115" cy="298991"/>
            <a:chOff x="2843808" y="5085184"/>
            <a:chExt cx="1450863" cy="321733"/>
          </a:xfrm>
        </p:grpSpPr>
        <p:sp>
          <p:nvSpPr>
            <p:cNvPr id="78" name="Rectangle 77"/>
            <p:cNvSpPr/>
            <p:nvPr/>
          </p:nvSpPr>
          <p:spPr>
            <a:xfrm>
              <a:off x="2843808" y="5085184"/>
              <a:ext cx="1450863" cy="321733"/>
            </a:xfrm>
            <a:prstGeom prst="rect">
              <a:avLst/>
            </a:prstGeom>
            <a:pattFill prst="pct25">
              <a:fgClr>
                <a:schemeClr val="bg1">
                  <a:lumMod val="85000"/>
                </a:schemeClr>
              </a:fgClr>
              <a:bgClr>
                <a:prstClr val="white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18255" y="5113868"/>
              <a:ext cx="999043" cy="29304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133" dirty="0">
                  <a:solidFill>
                    <a:srgbClr val="FF8A33"/>
                  </a:solidFill>
                  <a:latin typeface="Gotham Medium"/>
                  <a:cs typeface="Gotham Medium"/>
                </a:rPr>
                <a:t>i</a:t>
              </a:r>
              <a:r>
                <a:rPr lang="en-US" sz="2133" dirty="0">
                  <a:latin typeface="Gotham Medium"/>
                  <a:cs typeface="Gotham Medium"/>
                </a:rPr>
                <a:t>BPS</a:t>
              </a:r>
              <a:endParaRPr lang="en-US" sz="2133" dirty="0"/>
            </a:p>
          </p:txBody>
        </p:sp>
      </p:grpSp>
      <p:grpSp>
        <p:nvGrpSpPr>
          <p:cNvPr id="10" name="Group 82"/>
          <p:cNvGrpSpPr/>
          <p:nvPr/>
        </p:nvGrpSpPr>
        <p:grpSpPr>
          <a:xfrm>
            <a:off x="3989623" y="5746371"/>
            <a:ext cx="1801578" cy="309258"/>
            <a:chOff x="1683956" y="5282740"/>
            <a:chExt cx="1494380" cy="332781"/>
          </a:xfrm>
        </p:grpSpPr>
        <p:sp>
          <p:nvSpPr>
            <p:cNvPr id="77" name="Rectangle 76"/>
            <p:cNvSpPr/>
            <p:nvPr/>
          </p:nvSpPr>
          <p:spPr>
            <a:xfrm>
              <a:off x="1727473" y="5293788"/>
              <a:ext cx="1450863" cy="321733"/>
            </a:xfrm>
            <a:prstGeom prst="rect">
              <a:avLst/>
            </a:prstGeom>
            <a:pattFill prst="pct25">
              <a:fgClr>
                <a:schemeClr val="bg1">
                  <a:lumMod val="85000"/>
                </a:schemeClr>
              </a:fgClr>
              <a:bgClr>
                <a:prstClr val="white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83956" y="5282740"/>
              <a:ext cx="1425976" cy="28483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8A33"/>
                  </a:solidFill>
                  <a:latin typeface="Gotham Medium"/>
                  <a:cs typeface="Gotham Medium"/>
                </a:rPr>
                <a:t>OMNI</a:t>
              </a:r>
              <a:r>
                <a:rPr lang="en-US" sz="2000" dirty="0">
                  <a:latin typeface="Gotham Medium"/>
                  <a:cs typeface="Gotham Medium"/>
                </a:rPr>
                <a:t>DOCS</a:t>
              </a:r>
              <a:endParaRPr lang="en-US" sz="2000" dirty="0"/>
            </a:p>
          </p:txBody>
        </p:sp>
      </p:grpSp>
      <p:grpSp>
        <p:nvGrpSpPr>
          <p:cNvPr id="12" name="Group 81"/>
          <p:cNvGrpSpPr/>
          <p:nvPr/>
        </p:nvGrpSpPr>
        <p:grpSpPr>
          <a:xfrm>
            <a:off x="5899569" y="5761273"/>
            <a:ext cx="3071937" cy="313838"/>
            <a:chOff x="7223557" y="5500298"/>
            <a:chExt cx="1809957" cy="321733"/>
          </a:xfrm>
        </p:grpSpPr>
        <p:sp>
          <p:nvSpPr>
            <p:cNvPr id="81" name="Rectangle 80"/>
            <p:cNvSpPr/>
            <p:nvPr/>
          </p:nvSpPr>
          <p:spPr>
            <a:xfrm>
              <a:off x="7223557" y="5500298"/>
              <a:ext cx="1784976" cy="321733"/>
            </a:xfrm>
            <a:prstGeom prst="rect">
              <a:avLst/>
            </a:prstGeom>
            <a:pattFill prst="pct25">
              <a:fgClr>
                <a:schemeClr val="bg1">
                  <a:lumMod val="85000"/>
                </a:schemeClr>
              </a:fgClr>
              <a:bgClr>
                <a:prstClr val="white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74018" y="5501238"/>
              <a:ext cx="1759496" cy="27214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rgbClr val="FF8A33"/>
                  </a:solidFill>
                  <a:latin typeface="Gotham Medium"/>
                  <a:cs typeface="Gotham Medium"/>
                </a:rPr>
                <a:t>RECORDS </a:t>
              </a:r>
              <a:r>
                <a:rPr lang="en-US" sz="2000" dirty="0">
                  <a:latin typeface="Gotham Medium"/>
                  <a:cs typeface="Gotham Medium"/>
                </a:rPr>
                <a:t>MANAGEMENT</a:t>
              </a:r>
              <a:endParaRPr lang="en-US" sz="2000" dirty="0"/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80961" y="5297072"/>
            <a:ext cx="11685303" cy="359519"/>
            <a:chOff x="2463266" y="6210305"/>
            <a:chExt cx="5834601" cy="291649"/>
          </a:xfrm>
        </p:grpSpPr>
        <p:sp>
          <p:nvSpPr>
            <p:cNvPr id="87" name="TextBox 86"/>
            <p:cNvSpPr txBox="1"/>
            <p:nvPr/>
          </p:nvSpPr>
          <p:spPr>
            <a:xfrm>
              <a:off x="4495571" y="6360620"/>
              <a:ext cx="1562908" cy="14133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3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Medium"/>
                  <a:cs typeface="Gotham Medium"/>
                </a:rPr>
                <a:t>Storage In DMS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463266" y="6373333"/>
              <a:ext cx="1956334" cy="0"/>
            </a:xfrm>
            <a:prstGeom prst="line">
              <a:avLst/>
            </a:prstGeom>
            <a:ln w="12700">
              <a:solidFill>
                <a:srgbClr val="FF8A33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194748" y="6373333"/>
              <a:ext cx="3103119" cy="0"/>
            </a:xfrm>
            <a:prstGeom prst="line">
              <a:avLst/>
            </a:prstGeom>
            <a:ln w="12700">
              <a:solidFill>
                <a:srgbClr val="FF8A33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8297867" y="6210305"/>
              <a:ext cx="0" cy="163028"/>
            </a:xfrm>
            <a:prstGeom prst="line">
              <a:avLst/>
            </a:prstGeom>
            <a:ln w="12700">
              <a:solidFill>
                <a:srgbClr val="FF8A33"/>
              </a:solidFill>
              <a:prstDash val="sysDot"/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2463266" y="6227715"/>
              <a:ext cx="0" cy="145618"/>
            </a:xfrm>
            <a:prstGeom prst="line">
              <a:avLst/>
            </a:prstGeom>
            <a:ln w="12700">
              <a:solidFill>
                <a:srgbClr val="FF8A33"/>
              </a:solidFill>
              <a:prstDash val="sysDot"/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3672" y="5708624"/>
            <a:ext cx="964341" cy="36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7079" y="5609732"/>
            <a:ext cx="693525" cy="4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152" y="1830394"/>
            <a:ext cx="1633723" cy="77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1311" y="3593194"/>
            <a:ext cx="892405" cy="637323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72100" y="2059378"/>
            <a:ext cx="1685656" cy="7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6125" y="3346069"/>
            <a:ext cx="1158889" cy="78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39804" y="2061180"/>
            <a:ext cx="1458617" cy="80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7859" y="3572339"/>
            <a:ext cx="892405" cy="6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Rectangle 51"/>
          <p:cNvSpPr/>
          <p:nvPr/>
        </p:nvSpPr>
        <p:spPr>
          <a:xfrm>
            <a:off x="9456181" y="1720298"/>
            <a:ext cx="212064" cy="28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endParaRPr lang="en-US" sz="1467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9631202" y="3263507"/>
            <a:ext cx="1104369" cy="1487087"/>
            <a:chOff x="6741225" y="3733800"/>
            <a:chExt cx="961748" cy="1200150"/>
          </a:xfrm>
        </p:grpSpPr>
        <p:grpSp>
          <p:nvGrpSpPr>
            <p:cNvPr id="54" name="Group 55"/>
            <p:cNvGrpSpPr>
              <a:grpSpLocks/>
            </p:cNvGrpSpPr>
            <p:nvPr/>
          </p:nvGrpSpPr>
          <p:grpSpPr bwMode="auto">
            <a:xfrm>
              <a:off x="6741225" y="3733800"/>
              <a:ext cx="685801" cy="895350"/>
              <a:chOff x="8363199" y="3140775"/>
              <a:chExt cx="685801" cy="895350"/>
            </a:xfrm>
          </p:grpSpPr>
          <p:grpSp>
            <p:nvGrpSpPr>
              <p:cNvPr id="61" name="Group 31"/>
              <p:cNvGrpSpPr>
                <a:grpSpLocks/>
              </p:cNvGrpSpPr>
              <p:nvPr/>
            </p:nvGrpSpPr>
            <p:grpSpPr bwMode="auto">
              <a:xfrm>
                <a:off x="8363199" y="3140775"/>
                <a:ext cx="685801" cy="895350"/>
                <a:chOff x="-218209" y="762000"/>
                <a:chExt cx="5715000" cy="4286250"/>
              </a:xfrm>
            </p:grpSpPr>
            <p:pic>
              <p:nvPicPr>
                <p:cNvPr id="63" name="Picture 2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8209" y="762000"/>
                  <a:ext cx="5715000" cy="4286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" name="Picture 10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2972" y="1465944"/>
                  <a:ext cx="3839028" cy="2877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2" name="Picture 61" descr="Screen.jpg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 bwMode="auto">
              <a:xfrm>
                <a:off x="8479054" y="3293175"/>
                <a:ext cx="466590" cy="58896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45946" r="4167" b="1544"/>
            <a:stretch>
              <a:fillRect/>
            </a:stretch>
          </p:blipFill>
          <p:spPr bwMode="auto">
            <a:xfrm>
              <a:off x="6812019" y="4324350"/>
              <a:ext cx="890954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Rectangle 68"/>
          <p:cNvSpPr/>
          <p:nvPr/>
        </p:nvSpPr>
        <p:spPr>
          <a:xfrm>
            <a:off x="9440827" y="2965437"/>
            <a:ext cx="1663844" cy="28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1467" dirty="0">
                <a:latin typeface="Gotham Book"/>
                <a:ea typeface="Segoe UI" pitchFamily="34" charset="0"/>
                <a:cs typeface="Segoe UI" pitchFamily="34" charset="0"/>
              </a:rPr>
              <a:t>Approvals</a:t>
            </a:r>
          </a:p>
        </p:txBody>
      </p:sp>
      <p:grpSp>
        <p:nvGrpSpPr>
          <p:cNvPr id="74" name="Group 68"/>
          <p:cNvGrpSpPr>
            <a:grpSpLocks/>
          </p:cNvGrpSpPr>
          <p:nvPr/>
        </p:nvGrpSpPr>
        <p:grpSpPr bwMode="auto">
          <a:xfrm>
            <a:off x="10549771" y="2556037"/>
            <a:ext cx="1399597" cy="944181"/>
            <a:chOff x="4343399" y="1186113"/>
            <a:chExt cx="3032759" cy="1995237"/>
          </a:xfrm>
        </p:grpSpPr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45946" r="4167" b="3564"/>
            <a:stretch>
              <a:fillRect/>
            </a:stretch>
          </p:blipFill>
          <p:spPr bwMode="auto">
            <a:xfrm>
              <a:off x="4343399" y="1186113"/>
              <a:ext cx="3032759" cy="199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" descr="D:\Tarun\Axis Bank\New folder\2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35"/>
            <a:stretch>
              <a:fillRect/>
            </a:stretch>
          </p:blipFill>
          <p:spPr bwMode="auto">
            <a:xfrm>
              <a:off x="4595749" y="1369374"/>
              <a:ext cx="2551595" cy="165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 69"/>
          <p:cNvGrpSpPr>
            <a:grpSpLocks/>
          </p:cNvGrpSpPr>
          <p:nvPr/>
        </p:nvGrpSpPr>
        <p:grpSpPr bwMode="auto">
          <a:xfrm>
            <a:off x="9638552" y="1622065"/>
            <a:ext cx="577697" cy="1256941"/>
            <a:chOff x="6324600" y="1581150"/>
            <a:chExt cx="1036772" cy="1547750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581150"/>
              <a:ext cx="1036772" cy="15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675" y="1821627"/>
              <a:ext cx="868680" cy="1020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TextBox 44"/>
          <p:cNvSpPr txBox="1">
            <a:spLocks noChangeArrowheads="1"/>
          </p:cNvSpPr>
          <p:nvPr/>
        </p:nvSpPr>
        <p:spPr bwMode="auto">
          <a:xfrm>
            <a:off x="10654001" y="2010660"/>
            <a:ext cx="1383195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67" dirty="0">
                <a:latin typeface="Gotham Book"/>
                <a:cs typeface="Segoe UI" panose="020B0502040204020203" pitchFamily="34" charset="0"/>
              </a:rPr>
              <a:t>Dashboards</a:t>
            </a:r>
          </a:p>
        </p:txBody>
      </p:sp>
      <p:grpSp>
        <p:nvGrpSpPr>
          <p:cNvPr id="88" name="Group 32"/>
          <p:cNvGrpSpPr/>
          <p:nvPr/>
        </p:nvGrpSpPr>
        <p:grpSpPr>
          <a:xfrm>
            <a:off x="9950803" y="1095061"/>
            <a:ext cx="1749828" cy="371573"/>
            <a:chOff x="3779912" y="1456888"/>
            <a:chExt cx="1451454" cy="39983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912" y="1456888"/>
              <a:ext cx="1451454" cy="380381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3810000" y="1470645"/>
              <a:ext cx="1412240" cy="38608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Gotham Medium"/>
                  <a:cs typeface="Gotham Medium"/>
                </a:rPr>
                <a:t>Mobile Solution</a:t>
              </a:r>
            </a:p>
          </p:txBody>
        </p:sp>
      </p:grpSp>
      <p:grpSp>
        <p:nvGrpSpPr>
          <p:cNvPr id="93" name="Group 83"/>
          <p:cNvGrpSpPr/>
          <p:nvPr/>
        </p:nvGrpSpPr>
        <p:grpSpPr>
          <a:xfrm>
            <a:off x="9850893" y="4887099"/>
            <a:ext cx="1749115" cy="298991"/>
            <a:chOff x="2843808" y="5085184"/>
            <a:chExt cx="1450863" cy="321733"/>
          </a:xfrm>
        </p:grpSpPr>
        <p:sp>
          <p:nvSpPr>
            <p:cNvPr id="94" name="Rectangle 93"/>
            <p:cNvSpPr/>
            <p:nvPr/>
          </p:nvSpPr>
          <p:spPr>
            <a:xfrm>
              <a:off x="2843808" y="5085184"/>
              <a:ext cx="1450863" cy="321733"/>
            </a:xfrm>
            <a:prstGeom prst="rect">
              <a:avLst/>
            </a:prstGeom>
            <a:pattFill prst="pct25">
              <a:fgClr>
                <a:schemeClr val="bg1">
                  <a:lumMod val="85000"/>
                </a:schemeClr>
              </a:fgClr>
              <a:bgClr>
                <a:prstClr val="white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018255" y="5113867"/>
              <a:ext cx="999043" cy="29305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ctr"/>
              <a:r>
                <a:rPr lang="en-US" sz="2133" dirty="0">
                  <a:solidFill>
                    <a:srgbClr val="FF8A33"/>
                  </a:solidFill>
                  <a:latin typeface="Gotham Medium"/>
                  <a:cs typeface="Gotham Medium"/>
                </a:rPr>
                <a:t>N</a:t>
              </a:r>
              <a:r>
                <a:rPr lang="en-US" sz="2133" dirty="0">
                  <a:latin typeface="Gotham Medium"/>
                  <a:cs typeface="Gotham Medium"/>
                </a:rPr>
                <a:t>EMF</a:t>
              </a:r>
              <a:endParaRPr lang="en-US" sz="2133" dirty="0"/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9351472" y="1330834"/>
            <a:ext cx="36273" cy="3642968"/>
          </a:xfrm>
          <a:prstGeom prst="line">
            <a:avLst/>
          </a:prstGeom>
          <a:ln w="9525" cap="rnd" cmpd="dbl">
            <a:solidFill>
              <a:srgbClr val="FF66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35"/>
          <p:cNvGrpSpPr/>
          <p:nvPr/>
        </p:nvGrpSpPr>
        <p:grpSpPr>
          <a:xfrm>
            <a:off x="7284108" y="1059544"/>
            <a:ext cx="2017431" cy="454421"/>
            <a:chOff x="5494800" y="1447605"/>
            <a:chExt cx="1596599" cy="453058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4800" y="1461160"/>
              <a:ext cx="1596599" cy="359175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5520187" y="1447605"/>
              <a:ext cx="1412240" cy="45305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Gotham Medium"/>
                  <a:cs typeface="Gotham Medium"/>
                </a:rPr>
                <a:t>Customer </a:t>
              </a:r>
              <a:r>
                <a:rPr lang="en-US" sz="1400" dirty="0">
                  <a:latin typeface="Gotham Medium"/>
                </a:rPr>
                <a:t>Communication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543198" y="2576605"/>
            <a:ext cx="2156097" cy="264993"/>
          </a:xfrm>
          <a:prstGeom prst="rect">
            <a:avLst/>
          </a:prstGeom>
        </p:spPr>
        <p:txBody>
          <a:bodyPr vert="horz" wrap="square" lIns="0" tIns="0" rIns="121920" bIns="0" rtlCol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Gotham Medium"/>
                <a:cs typeface="Gotham Medium"/>
              </a:rPr>
              <a:t>Multiple Application Inputs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373542" y="4431848"/>
            <a:ext cx="1861260" cy="162048"/>
          </a:xfrm>
          <a:prstGeom prst="rect">
            <a:avLst/>
          </a:prstGeom>
        </p:spPr>
        <p:txBody>
          <a:bodyPr vert="horz" wrap="square" lIns="0" tIns="0" rIns="121920" bIns="0" rtlCol="0" anchor="b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Gotham Medium"/>
                <a:cs typeface="Gotham Medium"/>
              </a:rPr>
              <a:t>Managed Touch Points</a:t>
            </a:r>
          </a:p>
        </p:txBody>
      </p:sp>
      <p:grpSp>
        <p:nvGrpSpPr>
          <p:cNvPr id="110" name="Group 79"/>
          <p:cNvGrpSpPr/>
          <p:nvPr/>
        </p:nvGrpSpPr>
        <p:grpSpPr>
          <a:xfrm>
            <a:off x="7359347" y="4888496"/>
            <a:ext cx="1716068" cy="368567"/>
            <a:chOff x="5265234" y="5542633"/>
            <a:chExt cx="1494880" cy="321733"/>
          </a:xfrm>
        </p:grpSpPr>
        <p:sp>
          <p:nvSpPr>
            <p:cNvPr id="111" name="Rectangle 110"/>
            <p:cNvSpPr/>
            <p:nvPr/>
          </p:nvSpPr>
          <p:spPr>
            <a:xfrm>
              <a:off x="5309014" y="5542633"/>
              <a:ext cx="1450863" cy="321733"/>
            </a:xfrm>
            <a:prstGeom prst="rect">
              <a:avLst/>
            </a:prstGeom>
            <a:pattFill prst="pct25">
              <a:fgClr>
                <a:schemeClr val="bg1">
                  <a:lumMod val="85000"/>
                </a:schemeClr>
              </a:fgClr>
              <a:bgClr>
                <a:prstClr val="white"/>
              </a:bgClr>
            </a:patt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265234" y="5579533"/>
              <a:ext cx="1494880" cy="279404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algn="ctr"/>
              <a:r>
                <a:rPr lang="en-US" sz="1867" dirty="0">
                  <a:solidFill>
                    <a:srgbClr val="FF8A33"/>
                  </a:solidFill>
                  <a:latin typeface="Gotham Medium"/>
                  <a:cs typeface="Gotham Medium"/>
                </a:rPr>
                <a:t>OMNI</a:t>
              </a:r>
              <a:r>
                <a:rPr lang="en-US" sz="1867" dirty="0">
                  <a:latin typeface="Gotham Medium"/>
                  <a:cs typeface="Gotham Medium"/>
                </a:rPr>
                <a:t>OMS</a:t>
              </a:r>
              <a:endParaRPr lang="en-US" sz="1867" dirty="0"/>
            </a:p>
          </p:txBody>
        </p:sp>
      </p:grpSp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97551" y="1637802"/>
            <a:ext cx="681187" cy="76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" name="TextBox 114"/>
          <p:cNvSpPr txBox="1"/>
          <p:nvPr/>
        </p:nvSpPr>
        <p:spPr>
          <a:xfrm>
            <a:off x="8063538" y="3234088"/>
            <a:ext cx="699797" cy="3776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Gotham Medium"/>
                <a:cs typeface="Gotham Medium"/>
              </a:rPr>
              <a:t>Designer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233342" y="3988634"/>
            <a:ext cx="993021" cy="23186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Gotham Medium"/>
                <a:cs typeface="Gotham Medium"/>
              </a:rPr>
              <a:t>Design Templates</a:t>
            </a:r>
          </a:p>
        </p:txBody>
      </p:sp>
      <p:pic>
        <p:nvPicPr>
          <p:cNvPr id="117" name="Picture 12"/>
          <p:cNvPicPr>
            <a:picLocks noChangeAspect="1" noChangeArrowheads="1"/>
          </p:cNvPicPr>
          <p:nvPr/>
        </p:nvPicPr>
        <p:blipFill>
          <a:blip r:embed="rId22" cstate="print"/>
          <a:srcRect l="61324"/>
          <a:stretch>
            <a:fillRect/>
          </a:stretch>
        </p:blipFill>
        <p:spPr bwMode="auto">
          <a:xfrm>
            <a:off x="8298424" y="3824698"/>
            <a:ext cx="566509" cy="45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Picture 1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75760" y="3154032"/>
            <a:ext cx="457825" cy="66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EDD0579-DD72-4E47-8211-2851630432F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40269" t="72421" r="54308" b="14650"/>
          <a:stretch/>
        </p:blipFill>
        <p:spPr>
          <a:xfrm>
            <a:off x="3254978" y="4363441"/>
            <a:ext cx="661182" cy="8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7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2659-F5E4-4015-B1E7-ED5504B2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80" y="158836"/>
            <a:ext cx="10972800" cy="504464"/>
          </a:xfrm>
        </p:spPr>
        <p:txBody>
          <a:bodyPr/>
          <a:lstStyle/>
          <a:p>
            <a:r>
              <a:rPr lang="en-US" sz="2800" b="1" dirty="0"/>
              <a:t> Newgen at a Glance</a:t>
            </a:r>
            <a:endParaRPr lang="en-IN" sz="28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E4189A-CB47-48A7-82F3-3AF3D4A44782}"/>
              </a:ext>
            </a:extLst>
          </p:cNvPr>
          <p:cNvSpPr/>
          <p:nvPr/>
        </p:nvSpPr>
        <p:spPr>
          <a:xfrm>
            <a:off x="555674" y="881923"/>
            <a:ext cx="959396" cy="9593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en-IN" sz="1867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4855B8-F8A8-420E-9F7D-25D71B621E0C}"/>
              </a:ext>
            </a:extLst>
          </p:cNvPr>
          <p:cNvGrpSpPr/>
          <p:nvPr/>
        </p:nvGrpSpPr>
        <p:grpSpPr>
          <a:xfrm>
            <a:off x="6088042" y="525336"/>
            <a:ext cx="6042640" cy="4276050"/>
            <a:chOff x="5883117" y="1742428"/>
            <a:chExt cx="6444199" cy="4560211"/>
          </a:xfrm>
        </p:grpSpPr>
        <p:pic>
          <p:nvPicPr>
            <p:cNvPr id="5" name="Picture 2" descr="Image result for world map png image">
              <a:extLst>
                <a:ext uri="{FF2B5EF4-FFF2-40B4-BE49-F238E27FC236}">
                  <a16:creationId xmlns:a16="http://schemas.microsoft.com/office/drawing/2014/main" id="{9ACE780A-0A4A-4F66-B810-4E8137B31D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"/>
            <a:stretch/>
          </p:blipFill>
          <p:spPr bwMode="auto">
            <a:xfrm>
              <a:off x="5883117" y="2532655"/>
              <a:ext cx="6298250" cy="2620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utoShape 36" descr="Image result for tick mark icon">
              <a:extLst>
                <a:ext uri="{FF2B5EF4-FFF2-40B4-BE49-F238E27FC236}">
                  <a16:creationId xmlns:a16="http://schemas.microsoft.com/office/drawing/2014/main" id="{83B3C933-39CF-4096-A8DE-3386FEEDA0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47874" y="3908274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IN" sz="1467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A1188B-825A-40AB-8568-93BBA8D48880}"/>
                </a:ext>
              </a:extLst>
            </p:cNvPr>
            <p:cNvGrpSpPr/>
            <p:nvPr/>
          </p:nvGrpSpPr>
          <p:grpSpPr>
            <a:xfrm>
              <a:off x="7421251" y="2390313"/>
              <a:ext cx="103176" cy="998893"/>
              <a:chOff x="8180219" y="2507833"/>
              <a:chExt cx="103176" cy="998893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DDC2F12-6FE7-426D-8E9E-966187719B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1807" y="2507833"/>
                <a:ext cx="0" cy="960030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2F704BA-365B-47A7-8D1C-E2C2907A25E9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817843-DF03-4B4F-A95E-9D8E989BC6E2}"/>
                </a:ext>
              </a:extLst>
            </p:cNvPr>
            <p:cNvSpPr txBox="1"/>
            <p:nvPr/>
          </p:nvSpPr>
          <p:spPr>
            <a:xfrm>
              <a:off x="7250418" y="2147111"/>
              <a:ext cx="921532" cy="10631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Mississauga, ON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82262F-196A-4D7D-97FD-A87D5505133A}"/>
                </a:ext>
              </a:extLst>
            </p:cNvPr>
            <p:cNvGrpSpPr/>
            <p:nvPr/>
          </p:nvGrpSpPr>
          <p:grpSpPr>
            <a:xfrm rot="10800000">
              <a:off x="7381411" y="3607203"/>
              <a:ext cx="103176" cy="1105164"/>
              <a:chOff x="8180219" y="2401562"/>
              <a:chExt cx="103176" cy="110516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5DFB75D-1691-44E7-9F04-90DD9AC6076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31807" y="2401562"/>
                <a:ext cx="0" cy="1066301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17F131D-D9A2-44C6-B0F7-4AFC4565E8D4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33BD9E6-A9C9-4BC9-A641-8DC17C47B751}"/>
                </a:ext>
              </a:extLst>
            </p:cNvPr>
            <p:cNvGrpSpPr/>
            <p:nvPr/>
          </p:nvGrpSpPr>
          <p:grpSpPr>
            <a:xfrm rot="10800000">
              <a:off x="7503160" y="3411804"/>
              <a:ext cx="103176" cy="1825290"/>
              <a:chOff x="8180219" y="1681436"/>
              <a:chExt cx="103176" cy="1825290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66F442A-C47C-487B-B4E0-8589C83FC5C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31807" y="1681436"/>
                <a:ext cx="0" cy="1786427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765C1C9-E387-419C-8764-6508809AE30C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456BEA-3925-4958-8253-B01BE7508217}"/>
                </a:ext>
              </a:extLst>
            </p:cNvPr>
            <p:cNvGrpSpPr/>
            <p:nvPr/>
          </p:nvGrpSpPr>
          <p:grpSpPr>
            <a:xfrm>
              <a:off x="8873643" y="2362793"/>
              <a:ext cx="103176" cy="877782"/>
              <a:chOff x="8180219" y="2628944"/>
              <a:chExt cx="103176" cy="877782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B97C39C-F5DF-4729-8E01-D1EF9A5C8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1807" y="2628944"/>
                <a:ext cx="0" cy="838920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2CE1607-F82C-449B-A9EB-AF94457E6A45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E2F0B6-2C30-411E-93BB-F84E5B371228}"/>
                </a:ext>
              </a:extLst>
            </p:cNvPr>
            <p:cNvSpPr txBox="1"/>
            <p:nvPr/>
          </p:nvSpPr>
          <p:spPr>
            <a:xfrm>
              <a:off x="8803992" y="2183509"/>
              <a:ext cx="718540" cy="6285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London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20517C-9834-485B-8926-096E52326594}"/>
                </a:ext>
              </a:extLst>
            </p:cNvPr>
            <p:cNvGrpSpPr/>
            <p:nvPr/>
          </p:nvGrpSpPr>
          <p:grpSpPr>
            <a:xfrm rot="10800000">
              <a:off x="9873371" y="3691394"/>
              <a:ext cx="103176" cy="1448590"/>
              <a:chOff x="8180219" y="2058136"/>
              <a:chExt cx="103176" cy="144859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D031DC5-8299-4C7E-B112-D4AD65AA867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31807" y="2058136"/>
                <a:ext cx="0" cy="1409728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3C0C64E-74A7-4B72-8FF3-7D131F6D6DEB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9E72B1-4ED7-4173-87BB-14845D3A9B24}"/>
                </a:ext>
              </a:extLst>
            </p:cNvPr>
            <p:cNvSpPr txBox="1"/>
            <p:nvPr/>
          </p:nvSpPr>
          <p:spPr>
            <a:xfrm>
              <a:off x="9794127" y="5101851"/>
              <a:ext cx="346728" cy="6285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Dubai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341A05-54DB-49BC-951D-96E2D79B2FE5}"/>
                </a:ext>
              </a:extLst>
            </p:cNvPr>
            <p:cNvSpPr txBox="1"/>
            <p:nvPr/>
          </p:nvSpPr>
          <p:spPr>
            <a:xfrm>
              <a:off x="10110700" y="2008442"/>
              <a:ext cx="559542" cy="90929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Delhi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88614BC-9668-473D-80D6-909C8722309B}"/>
                </a:ext>
              </a:extLst>
            </p:cNvPr>
            <p:cNvGrpSpPr/>
            <p:nvPr/>
          </p:nvGrpSpPr>
          <p:grpSpPr>
            <a:xfrm>
              <a:off x="10428898" y="2671137"/>
              <a:ext cx="103176" cy="1066676"/>
              <a:chOff x="8180219" y="2440050"/>
              <a:chExt cx="103176" cy="1066676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FD8E25F-83F0-4C56-9D2D-D728FCDAC4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1807" y="2440050"/>
                <a:ext cx="0" cy="1027814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631A5B8-771C-4D34-A351-33A7AF2567AB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231056-DA24-419B-AFF9-623B00B282DB}"/>
                </a:ext>
              </a:extLst>
            </p:cNvPr>
            <p:cNvSpPr txBox="1"/>
            <p:nvPr/>
          </p:nvSpPr>
          <p:spPr>
            <a:xfrm>
              <a:off x="10398394" y="2497235"/>
              <a:ext cx="418084" cy="6285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Kolkata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99433E-576B-445C-B1D3-FEDA3661207B}"/>
                </a:ext>
              </a:extLst>
            </p:cNvPr>
            <p:cNvGrpSpPr/>
            <p:nvPr/>
          </p:nvGrpSpPr>
          <p:grpSpPr>
            <a:xfrm>
              <a:off x="10201897" y="2570720"/>
              <a:ext cx="103176" cy="1249127"/>
              <a:chOff x="8180219" y="2257599"/>
              <a:chExt cx="103176" cy="1249127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7B49CF2-32D9-43C6-968D-05FBB46704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1807" y="2257599"/>
                <a:ext cx="0" cy="1210266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7B635A2-EAB9-44A5-83D7-1F997689D4BB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1748D1-5990-43AE-8F75-73F25F3C9CBB}"/>
                </a:ext>
              </a:extLst>
            </p:cNvPr>
            <p:cNvSpPr txBox="1"/>
            <p:nvPr/>
          </p:nvSpPr>
          <p:spPr>
            <a:xfrm>
              <a:off x="9929923" y="2446759"/>
              <a:ext cx="418084" cy="6285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 defTabSz="609555"/>
              <a:r>
                <a: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Mumbai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2C6BCE-3A87-41F2-94FF-A8FBF0AC9FA8}"/>
                </a:ext>
              </a:extLst>
            </p:cNvPr>
            <p:cNvGrpSpPr/>
            <p:nvPr/>
          </p:nvGrpSpPr>
          <p:grpSpPr>
            <a:xfrm rot="10800000">
              <a:off x="10257939" y="3809620"/>
              <a:ext cx="103176" cy="1098340"/>
              <a:chOff x="8180219" y="2408386"/>
              <a:chExt cx="103176" cy="109834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57206F0-D851-4A19-BA42-6B1E843EDDB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26245" y="2408386"/>
                <a:ext cx="5562" cy="1059478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76D6367-1896-48A3-8257-90CC5923A243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AC177C8-99C4-433A-8F2D-9EB19C6E7A73}"/>
                </a:ext>
              </a:extLst>
            </p:cNvPr>
            <p:cNvGrpSpPr/>
            <p:nvPr/>
          </p:nvGrpSpPr>
          <p:grpSpPr>
            <a:xfrm rot="10800000">
              <a:off x="10325722" y="3876295"/>
              <a:ext cx="103176" cy="372177"/>
              <a:chOff x="8180219" y="3134549"/>
              <a:chExt cx="103176" cy="372177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31569A9-F332-4AA7-ADBE-09A5B61039F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31807" y="3134549"/>
                <a:ext cx="0" cy="333315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FB77AB7-58E6-4EF4-A353-7CD4D3C73630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840784-0F4A-4228-BF8C-4FD604F88D3E}"/>
                </a:ext>
              </a:extLst>
            </p:cNvPr>
            <p:cNvGrpSpPr/>
            <p:nvPr/>
          </p:nvGrpSpPr>
          <p:grpSpPr>
            <a:xfrm rot="10800000">
              <a:off x="10755455" y="4062810"/>
              <a:ext cx="103176" cy="1225473"/>
              <a:chOff x="8180219" y="2281253"/>
              <a:chExt cx="103176" cy="1225473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0516D91-8CEF-455D-ADBC-E73FA24D6F4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22372" y="2281253"/>
                <a:ext cx="9435" cy="1186611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D2F2A41-D97B-4145-BD31-8EB25DE3001D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B76D4C-013C-4133-B44F-91BDC448B4EC}"/>
                </a:ext>
              </a:extLst>
            </p:cNvPr>
            <p:cNvSpPr txBox="1"/>
            <p:nvPr/>
          </p:nvSpPr>
          <p:spPr>
            <a:xfrm>
              <a:off x="10870413" y="2108507"/>
              <a:ext cx="845801" cy="6285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Philippines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89C578-D556-40C5-B8B3-8AAC2B46342B}"/>
                </a:ext>
              </a:extLst>
            </p:cNvPr>
            <p:cNvGrpSpPr/>
            <p:nvPr/>
          </p:nvGrpSpPr>
          <p:grpSpPr>
            <a:xfrm rot="10800000">
              <a:off x="11622563" y="4710932"/>
              <a:ext cx="103176" cy="511325"/>
              <a:chOff x="8180219" y="2995401"/>
              <a:chExt cx="103176" cy="511325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3B01FD0-B73D-4697-A0CE-8FBBF09A36F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8231807" y="2995401"/>
                <a:ext cx="0" cy="472463"/>
              </a:xfrm>
              <a:prstGeom prst="line">
                <a:avLst/>
              </a:prstGeom>
              <a:ln w="15875">
                <a:solidFill>
                  <a:srgbClr val="FF660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DBAFDBC-49F7-4B05-82E6-296C07AB547D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5A955B-7F84-4C75-89BB-CD3F58CF2C36}"/>
                </a:ext>
              </a:extLst>
            </p:cNvPr>
            <p:cNvSpPr txBox="1"/>
            <p:nvPr/>
          </p:nvSpPr>
          <p:spPr>
            <a:xfrm>
              <a:off x="6924569" y="2169891"/>
              <a:ext cx="1390129" cy="290048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Mississauga, 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3B1EF6-D224-4D32-9F3B-DF3BE9D8EF31}"/>
                </a:ext>
              </a:extLst>
            </p:cNvPr>
            <p:cNvSpPr txBox="1"/>
            <p:nvPr/>
          </p:nvSpPr>
          <p:spPr>
            <a:xfrm>
              <a:off x="6278836" y="4655615"/>
              <a:ext cx="1935603" cy="19790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Tampa, Florida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6ED428-D3D2-4636-BD9C-ECEC8C95F3B0}"/>
                </a:ext>
              </a:extLst>
            </p:cNvPr>
            <p:cNvSpPr txBox="1"/>
            <p:nvPr/>
          </p:nvSpPr>
          <p:spPr>
            <a:xfrm>
              <a:off x="6943734" y="5194908"/>
              <a:ext cx="1463098" cy="40218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Washington D.C.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41BD41-8C62-4C22-9C1B-59F94FFA5828}"/>
                </a:ext>
              </a:extLst>
            </p:cNvPr>
            <p:cNvSpPr txBox="1"/>
            <p:nvPr/>
          </p:nvSpPr>
          <p:spPr>
            <a:xfrm>
              <a:off x="8720057" y="2108508"/>
              <a:ext cx="718540" cy="22879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London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0A1490-B976-4949-8CA6-5A818CAFBF53}"/>
                </a:ext>
              </a:extLst>
            </p:cNvPr>
            <p:cNvSpPr txBox="1"/>
            <p:nvPr/>
          </p:nvSpPr>
          <p:spPr>
            <a:xfrm>
              <a:off x="9688257" y="5124625"/>
              <a:ext cx="693508" cy="31293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Dubai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24B5D9-5B63-45C8-A052-3A8D2E1E0C94}"/>
                </a:ext>
              </a:extLst>
            </p:cNvPr>
            <p:cNvSpPr txBox="1"/>
            <p:nvPr/>
          </p:nvSpPr>
          <p:spPr>
            <a:xfrm>
              <a:off x="9913304" y="1742428"/>
              <a:ext cx="1044942" cy="304367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Delhi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A5C4D8-D86B-4292-9A2A-B05F889980C9}"/>
                </a:ext>
              </a:extLst>
            </p:cNvPr>
            <p:cNvSpPr txBox="1"/>
            <p:nvPr/>
          </p:nvSpPr>
          <p:spPr>
            <a:xfrm>
              <a:off x="10390470" y="2418279"/>
              <a:ext cx="842055" cy="335947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Kolkata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894B0D-25D1-47E3-938F-9A78AFE13E5D}"/>
                </a:ext>
              </a:extLst>
            </p:cNvPr>
            <p:cNvSpPr txBox="1"/>
            <p:nvPr/>
          </p:nvSpPr>
          <p:spPr>
            <a:xfrm>
              <a:off x="9513876" y="2385664"/>
              <a:ext cx="798858" cy="2306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r"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Mumbai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5EDAA9A-42BF-4A7C-8B97-90CEDD1F9224}"/>
                </a:ext>
              </a:extLst>
            </p:cNvPr>
            <p:cNvSpPr txBox="1"/>
            <p:nvPr/>
          </p:nvSpPr>
          <p:spPr>
            <a:xfrm>
              <a:off x="9684480" y="4758245"/>
              <a:ext cx="1353268" cy="42060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Bengaluru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02A548-B656-4AC0-9BE3-11DE22753FCD}"/>
                </a:ext>
              </a:extLst>
            </p:cNvPr>
            <p:cNvSpPr txBox="1"/>
            <p:nvPr/>
          </p:nvSpPr>
          <p:spPr>
            <a:xfrm>
              <a:off x="10305320" y="4276189"/>
              <a:ext cx="770407" cy="2256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Chennai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E916E2-D6BD-49D7-895B-8E33C9E40C10}"/>
                </a:ext>
              </a:extLst>
            </p:cNvPr>
            <p:cNvSpPr txBox="1"/>
            <p:nvPr/>
          </p:nvSpPr>
          <p:spPr>
            <a:xfrm>
              <a:off x="10607436" y="5316837"/>
              <a:ext cx="845801" cy="62852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Singapore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49618C-2C06-455E-80A4-2E8BF56938B2}"/>
                </a:ext>
              </a:extLst>
            </p:cNvPr>
            <p:cNvSpPr txBox="1"/>
            <p:nvPr/>
          </p:nvSpPr>
          <p:spPr>
            <a:xfrm>
              <a:off x="11481515" y="5266805"/>
              <a:ext cx="845801" cy="6285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09555"/>
              <a:r>
                <a:rPr lang="en-US" sz="1467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Australia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F9DDF8C-B6DC-49F4-B26D-C07F4D1C48B1}"/>
                </a:ext>
              </a:extLst>
            </p:cNvPr>
            <p:cNvGrpSpPr/>
            <p:nvPr/>
          </p:nvGrpSpPr>
          <p:grpSpPr>
            <a:xfrm>
              <a:off x="10280234" y="2024968"/>
              <a:ext cx="103176" cy="1610478"/>
              <a:chOff x="8180219" y="1896248"/>
              <a:chExt cx="103176" cy="1610478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53DB35C-2AEC-4C25-9A9B-199860AEFB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1807" y="1896248"/>
                <a:ext cx="0" cy="1571616"/>
              </a:xfrm>
              <a:prstGeom prst="line">
                <a:avLst/>
              </a:prstGeom>
              <a:ln w="15875">
                <a:solidFill>
                  <a:srgbClr val="00B050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8231438-3B88-44FD-8932-C595568AA62C}"/>
                  </a:ext>
                </a:extLst>
              </p:cNvPr>
              <p:cNvSpPr/>
              <p:nvPr/>
            </p:nvSpPr>
            <p:spPr>
              <a:xfrm>
                <a:off x="8180219" y="3429000"/>
                <a:ext cx="103176" cy="7772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55"/>
                <a:endParaRPr lang="en-US" sz="1467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14B4D87-9005-4DB4-9BA3-572CB42F6D70}"/>
                </a:ext>
              </a:extLst>
            </p:cNvPr>
            <p:cNvGrpSpPr/>
            <p:nvPr/>
          </p:nvGrpSpPr>
          <p:grpSpPr>
            <a:xfrm>
              <a:off x="8311088" y="5625591"/>
              <a:ext cx="2764637" cy="677048"/>
              <a:chOff x="7483777" y="5654889"/>
              <a:chExt cx="2764637" cy="677048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608055F-FDB8-42A4-8599-250F79264726}"/>
                  </a:ext>
                </a:extLst>
              </p:cNvPr>
              <p:cNvSpPr txBox="1"/>
              <p:nvPr/>
            </p:nvSpPr>
            <p:spPr>
              <a:xfrm>
                <a:off x="7938742" y="5813794"/>
                <a:ext cx="2309672" cy="478589"/>
              </a:xfrm>
              <a:prstGeom prst="rect">
                <a:avLst/>
              </a:prstGeom>
              <a:noFill/>
            </p:spPr>
            <p:txBody>
              <a:bodyPr vert="horz" wrap="square" lIns="121920" tIns="60960" rIns="121920" bIns="60960" rtlCol="0" anchor="t" anchorCtr="0">
                <a:noAutofit/>
              </a:bodyPr>
              <a:lstStyle/>
              <a:p>
                <a:pPr defTabSz="1219080"/>
                <a:r>
                  <a:rPr lang="en-IN" sz="2133">
                    <a:solidFill>
                      <a:prstClr val="black"/>
                    </a:solidFill>
                    <a:latin typeface="Calibri" panose="020F0502020204030204" pitchFamily="34" charset="0"/>
                    <a:ea typeface="Gotham Book" charset="0"/>
                    <a:cs typeface="Gotham Book" charset="0"/>
                  </a:rPr>
                  <a:t>Global Offices</a:t>
                </a:r>
              </a:p>
            </p:txBody>
          </p:sp>
          <p:pic>
            <p:nvPicPr>
              <p:cNvPr id="43" name="Graphic 42" descr="Marker">
                <a:extLst>
                  <a:ext uri="{FF2B5EF4-FFF2-40B4-BE49-F238E27FC236}">
                    <a16:creationId xmlns:a16="http://schemas.microsoft.com/office/drawing/2014/main" id="{D7FF39CC-8021-456D-B032-DB0B4B0E7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83777" y="5654889"/>
                <a:ext cx="677048" cy="677048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97B0E10-DEAF-4F8D-B3EC-73DA0F1C4C64}"/>
                </a:ext>
              </a:extLst>
            </p:cNvPr>
            <p:cNvGrpSpPr/>
            <p:nvPr/>
          </p:nvGrpSpPr>
          <p:grpSpPr>
            <a:xfrm>
              <a:off x="10579128" y="5625591"/>
              <a:ext cx="1588375" cy="677048"/>
              <a:chOff x="10579128" y="5596294"/>
              <a:chExt cx="1588375" cy="67704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B27B92-1ADD-45D8-B5BC-CD0F4A05EFDA}"/>
                  </a:ext>
                </a:extLst>
              </p:cNvPr>
              <p:cNvSpPr txBox="1"/>
              <p:nvPr/>
            </p:nvSpPr>
            <p:spPr>
              <a:xfrm>
                <a:off x="11095479" y="5755199"/>
                <a:ext cx="1072024" cy="359240"/>
              </a:xfrm>
              <a:prstGeom prst="rect">
                <a:avLst/>
              </a:prstGeom>
              <a:noFill/>
            </p:spPr>
            <p:txBody>
              <a:bodyPr vert="horz" wrap="square" lIns="121920" tIns="60960" rIns="121920" bIns="60960" rtlCol="0" anchor="t" anchorCtr="0">
                <a:noAutofit/>
              </a:bodyPr>
              <a:lstStyle/>
              <a:p>
                <a:pPr defTabSz="1219080"/>
                <a:r>
                  <a:rPr lang="en-IN" sz="2133">
                    <a:solidFill>
                      <a:prstClr val="black"/>
                    </a:solidFill>
                    <a:latin typeface="Calibri" panose="020F0502020204030204" pitchFamily="34" charset="0"/>
                    <a:ea typeface="Gotham Book" charset="0"/>
                    <a:cs typeface="Gotham Book" charset="0"/>
                  </a:rPr>
                  <a:t>HQ</a:t>
                </a:r>
              </a:p>
            </p:txBody>
          </p:sp>
          <p:pic>
            <p:nvPicPr>
              <p:cNvPr id="41" name="Graphic 40" descr="Marker">
                <a:extLst>
                  <a:ext uri="{FF2B5EF4-FFF2-40B4-BE49-F238E27FC236}">
                    <a16:creationId xmlns:a16="http://schemas.microsoft.com/office/drawing/2014/main" id="{4C0D6CBA-0DE9-4570-B0E2-15FA65E95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579128" y="5596294"/>
                <a:ext cx="677048" cy="677048"/>
              </a:xfrm>
              <a:prstGeom prst="rect">
                <a:avLst/>
              </a:prstGeom>
            </p:spPr>
          </p:pic>
        </p:grpSp>
      </p:grpSp>
      <p:sp>
        <p:nvSpPr>
          <p:cNvPr id="68" name="Title 19">
            <a:extLst>
              <a:ext uri="{FF2B5EF4-FFF2-40B4-BE49-F238E27FC236}">
                <a16:creationId xmlns:a16="http://schemas.microsoft.com/office/drawing/2014/main" id="{97B5DCCF-B957-47B6-B2B9-B94E1A821033}"/>
              </a:ext>
            </a:extLst>
          </p:cNvPr>
          <p:cNvSpPr txBox="1">
            <a:spLocks/>
          </p:cNvSpPr>
          <p:nvPr/>
        </p:nvSpPr>
        <p:spPr>
          <a:xfrm>
            <a:off x="235920" y="1840633"/>
            <a:ext cx="1813195" cy="796939"/>
          </a:xfrm>
          <a:prstGeom prst="rect">
            <a:avLst/>
          </a:prstGeom>
        </p:spPr>
        <p:txBody>
          <a:bodyPr vert="horz" lIns="91431" tIns="45719" rIns="91431" bIns="45719" numCol="1" rtlCol="0" anchor="t" anchorCtr="0">
            <a:noAutofit/>
          </a:bodyPr>
          <a:lstStyle>
            <a:lvl1pPr algn="l" defTabSz="342857" rtl="0" eaLnBrk="1" latinLnBrk="0" hangingPunct="1">
              <a:lnSpc>
                <a:spcPts val="2070"/>
              </a:lnSpc>
              <a:spcBef>
                <a:spcPct val="0"/>
              </a:spcBef>
              <a:buNone/>
              <a:defRPr sz="2520" kern="1200">
                <a:solidFill>
                  <a:srgbClr val="FF8A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457119"/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540+ </a:t>
            </a:r>
            <a:r>
              <a:rPr lang="en-US" sz="2400" b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 </a:t>
            </a:r>
          </a:p>
          <a:p>
            <a:pPr algn="ctr" defTabSz="457119"/>
            <a:r>
              <a:rPr lang="en-US" sz="2400" b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Customers</a:t>
            </a:r>
          </a:p>
          <a:p>
            <a:pPr algn="ctr" defTabSz="457119"/>
            <a:endParaRPr lang="en-US" sz="2400" b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FF7028E3-04B8-47DB-BE0E-F0413D1EB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353" y="1103156"/>
            <a:ext cx="610039" cy="516928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8E414C92-5092-4D67-9618-D754A240D5C9}"/>
              </a:ext>
            </a:extLst>
          </p:cNvPr>
          <p:cNvSpPr/>
          <p:nvPr/>
        </p:nvSpPr>
        <p:spPr>
          <a:xfrm>
            <a:off x="3329555" y="881923"/>
            <a:ext cx="959396" cy="9593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en-IN" sz="1867">
              <a:solidFill>
                <a:prstClr val="white"/>
              </a:solidFill>
              <a:latin typeface="Corbel"/>
            </a:endParaRPr>
          </a:p>
        </p:txBody>
      </p:sp>
      <p:sp>
        <p:nvSpPr>
          <p:cNvPr id="71" name="Title 19">
            <a:extLst>
              <a:ext uri="{FF2B5EF4-FFF2-40B4-BE49-F238E27FC236}">
                <a16:creationId xmlns:a16="http://schemas.microsoft.com/office/drawing/2014/main" id="{DD5A25C6-BDD0-487C-A627-A90AA711D727}"/>
              </a:ext>
            </a:extLst>
          </p:cNvPr>
          <p:cNvSpPr txBox="1">
            <a:spLocks/>
          </p:cNvSpPr>
          <p:nvPr/>
        </p:nvSpPr>
        <p:spPr>
          <a:xfrm>
            <a:off x="3007944" y="1829041"/>
            <a:ext cx="1491725" cy="796939"/>
          </a:xfrm>
          <a:prstGeom prst="rect">
            <a:avLst/>
          </a:prstGeom>
        </p:spPr>
        <p:txBody>
          <a:bodyPr vert="horz" lIns="91431" tIns="45719" rIns="91431" bIns="45719" numCol="1" rtlCol="0" anchor="t" anchorCtr="0">
            <a:noAutofit/>
          </a:bodyPr>
          <a:lstStyle>
            <a:lvl1pPr algn="l" defTabSz="342857" rtl="0" eaLnBrk="1" latinLnBrk="0" hangingPunct="1">
              <a:lnSpc>
                <a:spcPts val="2070"/>
              </a:lnSpc>
              <a:spcBef>
                <a:spcPct val="0"/>
              </a:spcBef>
              <a:buNone/>
              <a:defRPr sz="2520" kern="1200">
                <a:solidFill>
                  <a:srgbClr val="FF8A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812720">
              <a:lnSpc>
                <a:spcPct val="90000"/>
              </a:lnSpc>
              <a:defRPr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 </a:t>
            </a:r>
          </a:p>
          <a:p>
            <a:pPr algn="ctr" defTabSz="812720">
              <a:lnSpc>
                <a:spcPct val="90000"/>
              </a:lnSpc>
              <a:defRPr/>
            </a:pPr>
            <a:r>
              <a:rPr lang="en-US" sz="2400" b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B1CB9F9-40FD-471D-B78C-4ABC1221A5F9}"/>
              </a:ext>
            </a:extLst>
          </p:cNvPr>
          <p:cNvSpPr/>
          <p:nvPr/>
        </p:nvSpPr>
        <p:spPr>
          <a:xfrm>
            <a:off x="579954" y="2836963"/>
            <a:ext cx="959396" cy="9593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en-IN" sz="1867">
              <a:solidFill>
                <a:prstClr val="white"/>
              </a:solidFill>
              <a:latin typeface="Corbel"/>
            </a:endParaRPr>
          </a:p>
        </p:txBody>
      </p:sp>
      <p:sp>
        <p:nvSpPr>
          <p:cNvPr id="73" name="Title 19">
            <a:extLst>
              <a:ext uri="{FF2B5EF4-FFF2-40B4-BE49-F238E27FC236}">
                <a16:creationId xmlns:a16="http://schemas.microsoft.com/office/drawing/2014/main" id="{1BB9AE24-B35B-4678-AD53-7BEDC116D0E4}"/>
              </a:ext>
            </a:extLst>
          </p:cNvPr>
          <p:cNvSpPr txBox="1">
            <a:spLocks/>
          </p:cNvSpPr>
          <p:nvPr/>
        </p:nvSpPr>
        <p:spPr>
          <a:xfrm>
            <a:off x="-61780" y="3809046"/>
            <a:ext cx="2432283" cy="796939"/>
          </a:xfrm>
          <a:prstGeom prst="rect">
            <a:avLst/>
          </a:prstGeom>
        </p:spPr>
        <p:txBody>
          <a:bodyPr vert="horz" lIns="91431" tIns="45719" rIns="91431" bIns="45719" numCol="1" rtlCol="0" anchor="t" anchorCtr="0">
            <a:noAutofit/>
          </a:bodyPr>
          <a:lstStyle>
            <a:lvl1pPr algn="l" defTabSz="342857" rtl="0" eaLnBrk="1" latinLnBrk="0" hangingPunct="1">
              <a:lnSpc>
                <a:spcPts val="2070"/>
              </a:lnSpc>
              <a:spcBef>
                <a:spcPct val="0"/>
              </a:spcBef>
              <a:buNone/>
              <a:defRPr sz="2520" kern="1200">
                <a:solidFill>
                  <a:srgbClr val="FF8A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812720">
              <a:lnSpc>
                <a:spcPct val="90000"/>
              </a:lnSpc>
              <a:defRPr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</a:t>
            </a:r>
            <a:r>
              <a:rPr lang="en-US" sz="2400" b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CAGR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FC1AE85-BC28-44E4-9F87-20440F0E84EF}"/>
              </a:ext>
            </a:extLst>
          </p:cNvPr>
          <p:cNvSpPr/>
          <p:nvPr/>
        </p:nvSpPr>
        <p:spPr>
          <a:xfrm>
            <a:off x="3353834" y="2836963"/>
            <a:ext cx="959396" cy="9593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en-IN" sz="1867">
              <a:solidFill>
                <a:prstClr val="white"/>
              </a:solidFill>
              <a:latin typeface="Corbel"/>
            </a:endParaRPr>
          </a:p>
        </p:txBody>
      </p:sp>
      <p:sp>
        <p:nvSpPr>
          <p:cNvPr id="75" name="Title 19">
            <a:extLst>
              <a:ext uri="{FF2B5EF4-FFF2-40B4-BE49-F238E27FC236}">
                <a16:creationId xmlns:a16="http://schemas.microsoft.com/office/drawing/2014/main" id="{CDF02379-D023-4595-B392-1BB50332E36C}"/>
              </a:ext>
            </a:extLst>
          </p:cNvPr>
          <p:cNvSpPr txBox="1">
            <a:spLocks/>
          </p:cNvSpPr>
          <p:nvPr/>
        </p:nvSpPr>
        <p:spPr>
          <a:xfrm>
            <a:off x="2918876" y="3809046"/>
            <a:ext cx="1813195" cy="796939"/>
          </a:xfrm>
          <a:prstGeom prst="rect">
            <a:avLst/>
          </a:prstGeom>
        </p:spPr>
        <p:txBody>
          <a:bodyPr vert="horz" lIns="91431" tIns="45719" rIns="91431" bIns="45719" numCol="1" rtlCol="0" anchor="t" anchorCtr="0">
            <a:noAutofit/>
          </a:bodyPr>
          <a:lstStyle>
            <a:lvl1pPr algn="l" defTabSz="342857" rtl="0" eaLnBrk="1" latinLnBrk="0" hangingPunct="1">
              <a:lnSpc>
                <a:spcPts val="2070"/>
              </a:lnSpc>
              <a:spcBef>
                <a:spcPct val="0"/>
              </a:spcBef>
              <a:buNone/>
              <a:defRPr sz="2520" kern="1200">
                <a:solidFill>
                  <a:srgbClr val="FF8A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812720">
              <a:lnSpc>
                <a:spcPct val="90000"/>
              </a:lnSpc>
              <a:defRPr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2,800+</a:t>
            </a:r>
          </a:p>
          <a:p>
            <a:pPr algn="ctr" defTabSz="812720">
              <a:lnSpc>
                <a:spcPct val="90000"/>
              </a:lnSpc>
              <a:defRPr/>
            </a:pPr>
            <a:r>
              <a:rPr lang="en-US" sz="2400" b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Employees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54CC14E-1A80-468E-8E69-7D9506148254}"/>
              </a:ext>
            </a:extLst>
          </p:cNvPr>
          <p:cNvSpPr/>
          <p:nvPr/>
        </p:nvSpPr>
        <p:spPr>
          <a:xfrm>
            <a:off x="553269" y="4970959"/>
            <a:ext cx="959396" cy="9593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en-IN" sz="1867">
              <a:solidFill>
                <a:prstClr val="white"/>
              </a:solidFill>
              <a:latin typeface="Corbel"/>
            </a:endParaRPr>
          </a:p>
        </p:txBody>
      </p:sp>
      <p:sp>
        <p:nvSpPr>
          <p:cNvPr id="77" name="Title 19">
            <a:extLst>
              <a:ext uri="{FF2B5EF4-FFF2-40B4-BE49-F238E27FC236}">
                <a16:creationId xmlns:a16="http://schemas.microsoft.com/office/drawing/2014/main" id="{423540B2-E77A-4E12-9D2A-53516EB0B039}"/>
              </a:ext>
            </a:extLst>
          </p:cNvPr>
          <p:cNvSpPr txBox="1">
            <a:spLocks/>
          </p:cNvSpPr>
          <p:nvPr/>
        </p:nvSpPr>
        <p:spPr>
          <a:xfrm>
            <a:off x="119215" y="5916969"/>
            <a:ext cx="1813195" cy="796939"/>
          </a:xfrm>
          <a:prstGeom prst="rect">
            <a:avLst/>
          </a:prstGeom>
        </p:spPr>
        <p:txBody>
          <a:bodyPr vert="horz" lIns="91431" tIns="45719" rIns="91431" bIns="45719" numCol="1" rtlCol="0" anchor="t" anchorCtr="0">
            <a:noAutofit/>
          </a:bodyPr>
          <a:lstStyle>
            <a:lvl1pPr algn="l" defTabSz="342857" rtl="0" eaLnBrk="1" latinLnBrk="0" hangingPunct="1">
              <a:lnSpc>
                <a:spcPts val="2070"/>
              </a:lnSpc>
              <a:spcBef>
                <a:spcPct val="0"/>
              </a:spcBef>
              <a:buNone/>
              <a:defRPr sz="2520" kern="1200">
                <a:solidFill>
                  <a:srgbClr val="FF8A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812720">
              <a:lnSpc>
                <a:spcPct val="90000"/>
              </a:lnSpc>
              <a:defRPr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</a:t>
            </a:r>
          </a:p>
          <a:p>
            <a:pPr algn="ctr" defTabSz="812720">
              <a:lnSpc>
                <a:spcPct val="90000"/>
              </a:lnSpc>
              <a:defRPr/>
            </a:pPr>
            <a:r>
              <a:rPr lang="en-US" sz="2400" b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Verticals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79E2EBB-E3B0-43C6-B747-3795F34735E6}"/>
              </a:ext>
            </a:extLst>
          </p:cNvPr>
          <p:cNvSpPr/>
          <p:nvPr/>
        </p:nvSpPr>
        <p:spPr>
          <a:xfrm>
            <a:off x="3327149" y="4970959"/>
            <a:ext cx="959396" cy="9593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en-IN" sz="1867">
              <a:solidFill>
                <a:prstClr val="white"/>
              </a:solidFill>
              <a:latin typeface="Corbel"/>
            </a:endParaRPr>
          </a:p>
        </p:txBody>
      </p:sp>
      <p:sp>
        <p:nvSpPr>
          <p:cNvPr id="79" name="Title 19">
            <a:extLst>
              <a:ext uri="{FF2B5EF4-FFF2-40B4-BE49-F238E27FC236}">
                <a16:creationId xmlns:a16="http://schemas.microsoft.com/office/drawing/2014/main" id="{2D42F286-F085-4C6A-AE6F-A55E4D14A754}"/>
              </a:ext>
            </a:extLst>
          </p:cNvPr>
          <p:cNvSpPr txBox="1">
            <a:spLocks/>
          </p:cNvSpPr>
          <p:nvPr/>
        </p:nvSpPr>
        <p:spPr>
          <a:xfrm>
            <a:off x="1861071" y="5930355"/>
            <a:ext cx="3934306" cy="959396"/>
          </a:xfrm>
          <a:prstGeom prst="rect">
            <a:avLst/>
          </a:prstGeom>
        </p:spPr>
        <p:txBody>
          <a:bodyPr vert="horz" lIns="91431" tIns="45719" rIns="91431" bIns="45719" numCol="1" rtlCol="0" anchor="t" anchorCtr="0">
            <a:noAutofit/>
          </a:bodyPr>
          <a:lstStyle>
            <a:lvl1pPr algn="l" defTabSz="342857" rtl="0" eaLnBrk="1" latinLnBrk="0" hangingPunct="1">
              <a:lnSpc>
                <a:spcPts val="2070"/>
              </a:lnSpc>
              <a:spcBef>
                <a:spcPct val="0"/>
              </a:spcBef>
              <a:buNone/>
              <a:defRPr sz="2520" kern="1200">
                <a:solidFill>
                  <a:srgbClr val="FF8A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defTabSz="812720">
              <a:lnSpc>
                <a:spcPct val="90000"/>
              </a:lnSpc>
              <a:defRPr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 </a:t>
            </a:r>
            <a:r>
              <a:rPr lang="en-US" sz="2400" b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Patent Filing</a:t>
            </a:r>
          </a:p>
          <a:p>
            <a:pPr algn="r" defTabSz="812720">
              <a:lnSpc>
                <a:spcPct val="90000"/>
              </a:lnSpc>
              <a:defRPr/>
            </a:pPr>
            <a:r>
              <a:rPr lang="en-US" sz="1200" b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(11 Patents Granted)</a:t>
            </a:r>
          </a:p>
        </p:txBody>
      </p:sp>
      <p:graphicFrame>
        <p:nvGraphicFramePr>
          <p:cNvPr id="80" name="Object 79">
            <a:extLst>
              <a:ext uri="{FF2B5EF4-FFF2-40B4-BE49-F238E27FC236}">
                <a16:creationId xmlns:a16="http://schemas.microsoft.com/office/drawing/2014/main" id="{8BD0057F-2E15-45DC-A03E-D759771A3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5375" y="2889091"/>
          <a:ext cx="869133" cy="86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10" imgW="1003100" imgH="1001993" progId="CorelDraw.Graphic.16">
                  <p:embed/>
                </p:oleObj>
              </mc:Choice>
              <mc:Fallback>
                <p:oleObj name="CorelDRAW" r:id="rId10" imgW="1003100" imgH="1001993" progId="CorelDraw.Graphic.16">
                  <p:embed/>
                  <p:pic>
                    <p:nvPicPr>
                      <p:cNvPr id="80" name="Object 79">
                        <a:extLst>
                          <a:ext uri="{FF2B5EF4-FFF2-40B4-BE49-F238E27FC236}">
                            <a16:creationId xmlns:a16="http://schemas.microsoft.com/office/drawing/2014/main" id="{8BD0057F-2E15-45DC-A03E-D759771A3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05375" y="2889091"/>
                        <a:ext cx="869133" cy="867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Graphic 80">
            <a:extLst>
              <a:ext uri="{FF2B5EF4-FFF2-40B4-BE49-F238E27FC236}">
                <a16:creationId xmlns:a16="http://schemas.microsoft.com/office/drawing/2014/main" id="{02A0AF27-BD56-4C09-9446-9118FB019A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29554" y="882038"/>
            <a:ext cx="959396" cy="959396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AFED0FA-13C9-4084-8BEC-B83295CE36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1146" y="3005604"/>
            <a:ext cx="598556" cy="598556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8D2A6DCB-786F-44F8-B2E8-F7C5A2839E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4107" y="5170350"/>
            <a:ext cx="783408" cy="519929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8B6D1051-8752-4AF1-AAE4-010CF35FD9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10755" y="5132949"/>
            <a:ext cx="577328" cy="577328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5D2DFC4-142B-4961-BFE6-13B0DA575211}"/>
              </a:ext>
            </a:extLst>
          </p:cNvPr>
          <p:cNvCxnSpPr>
            <a:cxnSpLocks/>
          </p:cNvCxnSpPr>
          <p:nvPr/>
        </p:nvCxnSpPr>
        <p:spPr>
          <a:xfrm>
            <a:off x="6597112" y="1882891"/>
            <a:ext cx="0" cy="621343"/>
          </a:xfrm>
          <a:prstGeom prst="line">
            <a:avLst/>
          </a:prstGeom>
          <a:ln w="15875">
            <a:solidFill>
              <a:srgbClr val="FF66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6EFB06B2-74DB-4BA3-8435-17E75F779AEF}"/>
              </a:ext>
            </a:extLst>
          </p:cNvPr>
          <p:cNvSpPr/>
          <p:nvPr/>
        </p:nvSpPr>
        <p:spPr>
          <a:xfrm rot="10800000">
            <a:off x="6548739" y="1846450"/>
            <a:ext cx="96747" cy="72883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/>
            <a:endParaRPr lang="en-US" sz="1467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6B4FB46-DAC2-4B51-9B6B-F054F588323D}"/>
              </a:ext>
            </a:extLst>
          </p:cNvPr>
          <p:cNvSpPr txBox="1"/>
          <p:nvPr/>
        </p:nvSpPr>
        <p:spPr>
          <a:xfrm>
            <a:off x="5311546" y="2481272"/>
            <a:ext cx="1895039" cy="2363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defTabSz="609555"/>
            <a:r>
              <a:rPr lang="en-US" sz="1467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 Francisco, California</a:t>
            </a:r>
          </a:p>
        </p:txBody>
      </p:sp>
      <p:sp>
        <p:nvSpPr>
          <p:cNvPr id="101" name="Freeform 3">
            <a:extLst>
              <a:ext uri="{FF2B5EF4-FFF2-40B4-BE49-F238E27FC236}">
                <a16:creationId xmlns:a16="http://schemas.microsoft.com/office/drawing/2014/main" id="{82131A42-87B7-4A55-903A-0A8366277928}"/>
              </a:ext>
            </a:extLst>
          </p:cNvPr>
          <p:cNvSpPr>
            <a:spLocks/>
          </p:cNvSpPr>
          <p:nvPr/>
        </p:nvSpPr>
        <p:spPr bwMode="auto">
          <a:xfrm>
            <a:off x="8451628" y="5922716"/>
            <a:ext cx="3188421" cy="268926"/>
          </a:xfrm>
          <a:custGeom>
            <a:avLst/>
            <a:gdLst>
              <a:gd name="T0" fmla="*/ 0 w 1114"/>
              <a:gd name="T1" fmla="*/ 0 h 161"/>
              <a:gd name="T2" fmla="*/ 1114 w 1114"/>
              <a:gd name="T3" fmla="*/ 0 h 161"/>
              <a:gd name="T4" fmla="*/ 1114 w 1114"/>
              <a:gd name="T5" fmla="*/ 161 h 161"/>
              <a:gd name="T6" fmla="*/ 0 w 1114"/>
              <a:gd name="T7" fmla="*/ 161 h 161"/>
              <a:gd name="T8" fmla="*/ 0 w 1114"/>
              <a:gd name="T9" fmla="*/ 0 h 161"/>
              <a:gd name="T10" fmla="*/ 0 w 1114"/>
              <a:gd name="T1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4" h="161">
                <a:moveTo>
                  <a:pt x="0" y="0"/>
                </a:moveTo>
                <a:lnTo>
                  <a:pt x="1114" y="0"/>
                </a:lnTo>
                <a:lnTo>
                  <a:pt x="1114" y="161"/>
                </a:lnTo>
                <a:lnTo>
                  <a:pt x="0" y="16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+mn-cs"/>
              </a:rPr>
              <a:t>USA</a:t>
            </a:r>
            <a:endParaRPr kumimoji="0" lang="id-ID" sz="135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2" name="Freeform 4">
            <a:extLst>
              <a:ext uri="{FF2B5EF4-FFF2-40B4-BE49-F238E27FC236}">
                <a16:creationId xmlns:a16="http://schemas.microsoft.com/office/drawing/2014/main" id="{03C96021-A2B5-4D4D-988F-E296CFC431D0}"/>
              </a:ext>
            </a:extLst>
          </p:cNvPr>
          <p:cNvSpPr>
            <a:spLocks/>
          </p:cNvSpPr>
          <p:nvPr/>
        </p:nvSpPr>
        <p:spPr bwMode="auto">
          <a:xfrm>
            <a:off x="8451626" y="5922716"/>
            <a:ext cx="1728000" cy="268926"/>
          </a:xfrm>
          <a:custGeom>
            <a:avLst/>
            <a:gdLst>
              <a:gd name="T0" fmla="*/ 0 w 455"/>
              <a:gd name="T1" fmla="*/ 0 h 161"/>
              <a:gd name="T2" fmla="*/ 455 w 455"/>
              <a:gd name="T3" fmla="*/ 0 h 161"/>
              <a:gd name="T4" fmla="*/ 455 w 455"/>
              <a:gd name="T5" fmla="*/ 161 h 161"/>
              <a:gd name="T6" fmla="*/ 0 w 455"/>
              <a:gd name="T7" fmla="*/ 161 h 161"/>
              <a:gd name="T8" fmla="*/ 0 w 455"/>
              <a:gd name="T9" fmla="*/ 0 h 161"/>
              <a:gd name="T10" fmla="*/ 0 w 455"/>
              <a:gd name="T1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5" h="161">
                <a:moveTo>
                  <a:pt x="0" y="0"/>
                </a:moveTo>
                <a:lnTo>
                  <a:pt x="455" y="0"/>
                </a:lnTo>
                <a:lnTo>
                  <a:pt x="455" y="161"/>
                </a:lnTo>
                <a:lnTo>
                  <a:pt x="0" y="16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+mn-cs"/>
              </a:rPr>
              <a:t>EMEA</a:t>
            </a:r>
            <a:endParaRPr kumimoji="0" lang="id-ID" sz="135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5A11AD1-C968-4868-A319-B8093550C3BE}"/>
              </a:ext>
            </a:extLst>
          </p:cNvPr>
          <p:cNvGrpSpPr/>
          <p:nvPr/>
        </p:nvGrpSpPr>
        <p:grpSpPr>
          <a:xfrm>
            <a:off x="7703882" y="5450658"/>
            <a:ext cx="615338" cy="537853"/>
            <a:chOff x="3123768" y="1974994"/>
            <a:chExt cx="595313" cy="511175"/>
          </a:xfrm>
          <a:solidFill>
            <a:schemeClr val="accent6">
              <a:lumMod val="75000"/>
            </a:schemeClr>
          </a:solidFill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88258BEF-D47A-4093-9EB4-0F046AC4F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768" y="1974994"/>
              <a:ext cx="595313" cy="511175"/>
            </a:xfrm>
            <a:custGeom>
              <a:avLst/>
              <a:gdLst>
                <a:gd name="T0" fmla="*/ 0 w 375"/>
                <a:gd name="T1" fmla="*/ 0 h 322"/>
                <a:gd name="T2" fmla="*/ 375 w 375"/>
                <a:gd name="T3" fmla="*/ 0 h 322"/>
                <a:gd name="T4" fmla="*/ 375 w 375"/>
                <a:gd name="T5" fmla="*/ 220 h 322"/>
                <a:gd name="T6" fmla="*/ 225 w 375"/>
                <a:gd name="T7" fmla="*/ 220 h 322"/>
                <a:gd name="T8" fmla="*/ 188 w 375"/>
                <a:gd name="T9" fmla="*/ 322 h 322"/>
                <a:gd name="T10" fmla="*/ 156 w 375"/>
                <a:gd name="T11" fmla="*/ 220 h 322"/>
                <a:gd name="T12" fmla="*/ 0 w 375"/>
                <a:gd name="T13" fmla="*/ 220 h 322"/>
                <a:gd name="T14" fmla="*/ 0 w 375"/>
                <a:gd name="T15" fmla="*/ 0 h 322"/>
                <a:gd name="T16" fmla="*/ 0 w 375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322">
                  <a:moveTo>
                    <a:pt x="0" y="0"/>
                  </a:moveTo>
                  <a:lnTo>
                    <a:pt x="375" y="0"/>
                  </a:lnTo>
                  <a:lnTo>
                    <a:pt x="375" y="220"/>
                  </a:lnTo>
                  <a:lnTo>
                    <a:pt x="225" y="220"/>
                  </a:lnTo>
                  <a:lnTo>
                    <a:pt x="188" y="322"/>
                  </a:lnTo>
                  <a:lnTo>
                    <a:pt x="156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DD1DC51-27CC-4DB5-8578-6024CA46EC59}"/>
                </a:ext>
              </a:extLst>
            </p:cNvPr>
            <p:cNvSpPr txBox="1"/>
            <p:nvPr/>
          </p:nvSpPr>
          <p:spPr>
            <a:xfrm>
              <a:off x="3180115" y="2002995"/>
              <a:ext cx="482622" cy="29251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43%</a:t>
              </a:r>
              <a:endParaRPr kumimoji="0" lang="id-ID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C2DD555-CEEC-441C-855F-7F1BF7564FB1}"/>
              </a:ext>
            </a:extLst>
          </p:cNvPr>
          <p:cNvGrpSpPr/>
          <p:nvPr/>
        </p:nvGrpSpPr>
        <p:grpSpPr>
          <a:xfrm>
            <a:off x="9623404" y="5450657"/>
            <a:ext cx="615338" cy="537853"/>
            <a:chOff x="4448225" y="1974994"/>
            <a:chExt cx="595313" cy="511175"/>
          </a:xfrm>
          <a:solidFill>
            <a:schemeClr val="tx1"/>
          </a:solidFill>
        </p:grpSpPr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A481D18F-CDA6-4487-915C-2DCE4A503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225" y="1974994"/>
              <a:ext cx="595313" cy="511175"/>
            </a:xfrm>
            <a:custGeom>
              <a:avLst/>
              <a:gdLst>
                <a:gd name="T0" fmla="*/ 0 w 375"/>
                <a:gd name="T1" fmla="*/ 0 h 322"/>
                <a:gd name="T2" fmla="*/ 375 w 375"/>
                <a:gd name="T3" fmla="*/ 0 h 322"/>
                <a:gd name="T4" fmla="*/ 375 w 375"/>
                <a:gd name="T5" fmla="*/ 220 h 322"/>
                <a:gd name="T6" fmla="*/ 225 w 375"/>
                <a:gd name="T7" fmla="*/ 220 h 322"/>
                <a:gd name="T8" fmla="*/ 188 w 375"/>
                <a:gd name="T9" fmla="*/ 322 h 322"/>
                <a:gd name="T10" fmla="*/ 156 w 375"/>
                <a:gd name="T11" fmla="*/ 220 h 322"/>
                <a:gd name="T12" fmla="*/ 0 w 375"/>
                <a:gd name="T13" fmla="*/ 220 h 322"/>
                <a:gd name="T14" fmla="*/ 0 w 375"/>
                <a:gd name="T15" fmla="*/ 0 h 322"/>
                <a:gd name="T16" fmla="*/ 0 w 375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322">
                  <a:moveTo>
                    <a:pt x="0" y="0"/>
                  </a:moveTo>
                  <a:lnTo>
                    <a:pt x="375" y="0"/>
                  </a:lnTo>
                  <a:lnTo>
                    <a:pt x="375" y="220"/>
                  </a:lnTo>
                  <a:lnTo>
                    <a:pt x="225" y="220"/>
                  </a:lnTo>
                  <a:lnTo>
                    <a:pt x="188" y="322"/>
                  </a:lnTo>
                  <a:lnTo>
                    <a:pt x="156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F13303A-34BE-47EC-80FD-79CA963F6A2A}"/>
                </a:ext>
              </a:extLst>
            </p:cNvPr>
            <p:cNvSpPr txBox="1"/>
            <p:nvPr/>
          </p:nvSpPr>
          <p:spPr>
            <a:xfrm>
              <a:off x="4503765" y="2002995"/>
              <a:ext cx="482621" cy="29251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+mn-cs"/>
                </a:rPr>
                <a:t>29%</a:t>
              </a:r>
              <a:endParaRPr kumimoji="0" lang="id-ID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6FA41AF-997F-445C-9EAD-98D3B6EA18F0}"/>
              </a:ext>
            </a:extLst>
          </p:cNvPr>
          <p:cNvGrpSpPr/>
          <p:nvPr/>
        </p:nvGrpSpPr>
        <p:grpSpPr>
          <a:xfrm>
            <a:off x="11057853" y="5470976"/>
            <a:ext cx="615338" cy="537853"/>
            <a:chOff x="5766948" y="1957712"/>
            <a:chExt cx="595313" cy="5111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C15051D6-680C-4DAA-ADED-80D9E2324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948" y="1957712"/>
              <a:ext cx="595313" cy="511175"/>
            </a:xfrm>
            <a:custGeom>
              <a:avLst/>
              <a:gdLst>
                <a:gd name="T0" fmla="*/ 0 w 375"/>
                <a:gd name="T1" fmla="*/ 0 h 322"/>
                <a:gd name="T2" fmla="*/ 375 w 375"/>
                <a:gd name="T3" fmla="*/ 0 h 322"/>
                <a:gd name="T4" fmla="*/ 375 w 375"/>
                <a:gd name="T5" fmla="*/ 220 h 322"/>
                <a:gd name="T6" fmla="*/ 225 w 375"/>
                <a:gd name="T7" fmla="*/ 220 h 322"/>
                <a:gd name="T8" fmla="*/ 188 w 375"/>
                <a:gd name="T9" fmla="*/ 322 h 322"/>
                <a:gd name="T10" fmla="*/ 156 w 375"/>
                <a:gd name="T11" fmla="*/ 220 h 322"/>
                <a:gd name="T12" fmla="*/ 0 w 375"/>
                <a:gd name="T13" fmla="*/ 220 h 322"/>
                <a:gd name="T14" fmla="*/ 0 w 375"/>
                <a:gd name="T15" fmla="*/ 0 h 322"/>
                <a:gd name="T16" fmla="*/ 0 w 375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322">
                  <a:moveTo>
                    <a:pt x="0" y="0"/>
                  </a:moveTo>
                  <a:lnTo>
                    <a:pt x="375" y="0"/>
                  </a:lnTo>
                  <a:lnTo>
                    <a:pt x="375" y="220"/>
                  </a:lnTo>
                  <a:lnTo>
                    <a:pt x="225" y="220"/>
                  </a:lnTo>
                  <a:lnTo>
                    <a:pt x="188" y="322"/>
                  </a:lnTo>
                  <a:lnTo>
                    <a:pt x="156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D7913EE-0C67-4E48-B9F5-D13340E1755C}"/>
                </a:ext>
              </a:extLst>
            </p:cNvPr>
            <p:cNvSpPr txBox="1"/>
            <p:nvPr/>
          </p:nvSpPr>
          <p:spPr>
            <a:xfrm>
              <a:off x="5824040" y="1985713"/>
              <a:ext cx="479519" cy="29251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28%</a:t>
              </a:r>
              <a:endParaRPr kumimoji="0" lang="id-ID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112" name="Freeform 4">
            <a:extLst>
              <a:ext uri="{FF2B5EF4-FFF2-40B4-BE49-F238E27FC236}">
                <a16:creationId xmlns:a16="http://schemas.microsoft.com/office/drawing/2014/main" id="{D2B525D0-11D6-4729-92F1-55722C62A734}"/>
              </a:ext>
            </a:extLst>
          </p:cNvPr>
          <p:cNvSpPr>
            <a:spLocks/>
          </p:cNvSpPr>
          <p:nvPr/>
        </p:nvSpPr>
        <p:spPr bwMode="auto">
          <a:xfrm>
            <a:off x="6605612" y="5922716"/>
            <a:ext cx="1846013" cy="268926"/>
          </a:xfrm>
          <a:custGeom>
            <a:avLst/>
            <a:gdLst>
              <a:gd name="T0" fmla="*/ 0 w 455"/>
              <a:gd name="T1" fmla="*/ 0 h 161"/>
              <a:gd name="T2" fmla="*/ 455 w 455"/>
              <a:gd name="T3" fmla="*/ 0 h 161"/>
              <a:gd name="T4" fmla="*/ 455 w 455"/>
              <a:gd name="T5" fmla="*/ 161 h 161"/>
              <a:gd name="T6" fmla="*/ 0 w 455"/>
              <a:gd name="T7" fmla="*/ 161 h 161"/>
              <a:gd name="T8" fmla="*/ 0 w 455"/>
              <a:gd name="T9" fmla="*/ 0 h 161"/>
              <a:gd name="T10" fmla="*/ 0 w 455"/>
              <a:gd name="T1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5" h="161">
                <a:moveTo>
                  <a:pt x="0" y="0"/>
                </a:moveTo>
                <a:lnTo>
                  <a:pt x="455" y="0"/>
                </a:lnTo>
                <a:lnTo>
                  <a:pt x="455" y="161"/>
                </a:lnTo>
                <a:lnTo>
                  <a:pt x="0" y="16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+mn-cs"/>
              </a:rPr>
              <a:t>APAC</a:t>
            </a:r>
            <a:endParaRPr kumimoji="0" lang="id-ID" sz="135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53105C7-C10A-46E7-9AF5-1B1ECBF1DD43}"/>
              </a:ext>
            </a:extLst>
          </p:cNvPr>
          <p:cNvSpPr/>
          <p:nvPr/>
        </p:nvSpPr>
        <p:spPr>
          <a:xfrm>
            <a:off x="7780368" y="6286361"/>
            <a:ext cx="3097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FY19 Revenue Split by Geography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660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16" y="-143599"/>
            <a:ext cx="10972800" cy="1143000"/>
          </a:xfrm>
        </p:spPr>
        <p:txBody>
          <a:bodyPr/>
          <a:lstStyle/>
          <a:p>
            <a:r>
              <a:rPr lang="en-US" b="1" dirty="0"/>
              <a:t>Analyst Recognitions</a:t>
            </a:r>
          </a:p>
        </p:txBody>
      </p:sp>
      <p:sp>
        <p:nvSpPr>
          <p:cNvPr id="4" name="Text Box 337"/>
          <p:cNvSpPr txBox="1">
            <a:spLocks noChangeArrowheads="1"/>
          </p:cNvSpPr>
          <p:nvPr/>
        </p:nvSpPr>
        <p:spPr bwMode="auto">
          <a:xfrm>
            <a:off x="3391417" y="3453142"/>
            <a:ext cx="8556177" cy="355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9" tIns="41029" rIns="82059" bIns="41029">
            <a:spAutoFit/>
          </a:bodyPr>
          <a:lstStyle/>
          <a:p>
            <a:pPr marL="228594" indent="-228594"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IN" sz="1467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“Challenger” </a:t>
            </a: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Magic Quadrant for Content Services Platforms, 2019</a:t>
            </a:r>
          </a:p>
          <a:p>
            <a:pPr marL="228594" indent="-228594"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IN" sz="1467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“Niche Player”</a:t>
            </a: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Magic Quadrant for Intelligent Business Process Management Suites, 2019</a:t>
            </a:r>
          </a:p>
          <a:p>
            <a:pPr marL="228594" indent="-228594"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IN" sz="1467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“Niche Player”</a:t>
            </a: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Magic Quadrant for Customer Communication Management, 2017</a:t>
            </a:r>
          </a:p>
          <a:p>
            <a:pPr marL="228594" indent="-228594"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IN" sz="1467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IN" sz="1467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Challenger” </a:t>
            </a: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Magic Quadrant for BPM Platform- Based Case Management Framework, 2016</a:t>
            </a:r>
          </a:p>
          <a:p>
            <a:pPr marL="228594" indent="-228594"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Capabilities for Content Services Platforms, 2019</a:t>
            </a:r>
          </a:p>
          <a:p>
            <a:pPr marL="228594" indent="-228594"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Capabilities for Intelligent Business Process Management Suites, 2019</a:t>
            </a:r>
          </a:p>
          <a:p>
            <a:pPr marL="228594" indent="-228594" eaLnBrk="0" hangingPunct="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Capabilities for BPM-Platform-Based Case Management Frameworks,  2016</a:t>
            </a:r>
          </a:p>
          <a:p>
            <a:pPr marL="837892" lvl="1" indent="-228594" eaLnBrk="0" hangingPunct="0">
              <a:lnSpc>
                <a:spcPct val="90000"/>
              </a:lnSpc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Rated in Top 4 for all case management styles</a:t>
            </a:r>
          </a:p>
          <a:p>
            <a:pPr eaLnBrk="0" hangingPunct="0">
              <a:lnSpc>
                <a:spcPct val="90000"/>
              </a:lnSpc>
              <a:spcBef>
                <a:spcPts val="1600"/>
              </a:spcBef>
            </a:pPr>
            <a:endParaRPr lang="en-IN" sz="1467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1" descr="gart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4101075"/>
            <a:ext cx="1945072" cy="49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horizonwatching.typepad.com/.a/6a00d8347162c969e201287578dc53970c-800w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5414" y="1508787"/>
            <a:ext cx="1904652" cy="67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37"/>
          <p:cNvSpPr txBox="1">
            <a:spLocks noChangeArrowheads="1"/>
          </p:cNvSpPr>
          <p:nvPr/>
        </p:nvSpPr>
        <p:spPr bwMode="auto">
          <a:xfrm>
            <a:off x="3215680" y="1173316"/>
            <a:ext cx="7743052" cy="197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9" tIns="41029" rIns="82059" bIns="41029">
            <a:spAutoFit/>
          </a:bodyPr>
          <a:lstStyle/>
          <a:p>
            <a:pPr marL="380990" indent="-182558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67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Segoe UI" pitchFamily="34" charset="0"/>
                <a:cs typeface="Calibri" panose="020F0502020204030204" pitchFamily="34" charset="0"/>
              </a:rPr>
              <a:t>“ A </a:t>
            </a:r>
            <a:r>
              <a:rPr lang="en-US" sz="1467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Performer” </a:t>
            </a: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“ECM Content Platforms” Wave™ Report, Q3 2019</a:t>
            </a:r>
            <a:endParaRPr lang="en-US" sz="1467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182558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N" sz="1467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182558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67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Strong Performer” </a:t>
            </a:r>
            <a:r>
              <a:rPr lang="en-US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“</a:t>
            </a: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Process Automation for Wide Deployments</a:t>
            </a:r>
            <a:r>
              <a:rPr lang="en-US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Wave report, </a:t>
            </a:r>
            <a:r>
              <a:rPr lang="en-IN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 2019</a:t>
            </a:r>
          </a:p>
          <a:p>
            <a:pPr marL="380990" indent="-182558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IN" sz="1467" b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182558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67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Leader” </a:t>
            </a:r>
            <a:r>
              <a:rPr lang="en-US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 “Cloud-Based Dynamic Case Management”  Wave report, Q1 2018</a:t>
            </a:r>
          </a:p>
          <a:p>
            <a:pPr marL="380990" indent="-182558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N" sz="1467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182558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67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Strong Performer”</a:t>
            </a:r>
            <a:r>
              <a:rPr lang="en-US" sz="1467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“Customer Communication Management” Wave report, Q2 2016</a:t>
            </a:r>
          </a:p>
        </p:txBody>
      </p:sp>
    </p:spTree>
    <p:extLst>
      <p:ext uri="{BB962C8B-B14F-4D97-AF65-F5344CB8AC3E}">
        <p14:creationId xmlns:p14="http://schemas.microsoft.com/office/powerpoint/2010/main" val="139436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24284-1A05-4C63-A842-4A4759C58BF1}"/>
              </a:ext>
            </a:extLst>
          </p:cNvPr>
          <p:cNvSpPr/>
          <p:nvPr/>
        </p:nvSpPr>
        <p:spPr>
          <a:xfrm>
            <a:off x="1756229" y="3911484"/>
            <a:ext cx="8730343" cy="216007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FCAA0-54F8-44DD-967A-6BEE5BE36D46}"/>
              </a:ext>
            </a:extLst>
          </p:cNvPr>
          <p:cNvSpPr/>
          <p:nvPr/>
        </p:nvSpPr>
        <p:spPr>
          <a:xfrm>
            <a:off x="754743" y="1268925"/>
            <a:ext cx="10551886" cy="2160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18CAC-8D7D-4264-B531-0E1EE79A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0" y="-94074"/>
            <a:ext cx="10972800" cy="977783"/>
          </a:xfrm>
        </p:spPr>
        <p:txBody>
          <a:bodyPr/>
          <a:lstStyle/>
          <a:p>
            <a:r>
              <a:rPr lang="en-IN" sz="2800" b="1" dirty="0"/>
              <a:t>Our Contribution in your Digital Transformation Journey</a:t>
            </a:r>
          </a:p>
        </p:txBody>
      </p:sp>
      <p:pic>
        <p:nvPicPr>
          <p:cNvPr id="4098" name="Picture 2" descr="Customer Journey">
            <a:extLst>
              <a:ext uri="{FF2B5EF4-FFF2-40B4-BE49-F238E27FC236}">
                <a16:creationId xmlns:a16="http://schemas.microsoft.com/office/drawing/2014/main" id="{4FB287FD-6D9B-47D8-BA21-A2D24146E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22"/>
          <a:stretch/>
        </p:blipFill>
        <p:spPr bwMode="auto">
          <a:xfrm>
            <a:off x="1066800" y="1635295"/>
            <a:ext cx="10058400" cy="159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C6484-1788-4C49-9399-FC5939AF6DDF}"/>
              </a:ext>
            </a:extLst>
          </p:cNvPr>
          <p:cNvSpPr txBox="1"/>
          <p:nvPr/>
        </p:nvSpPr>
        <p:spPr>
          <a:xfrm>
            <a:off x="3817257" y="1337868"/>
            <a:ext cx="5094515" cy="29742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DIGITAL TRANSFORMATION JOURNEY STAGES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A6903E-CE26-49D6-82E6-879ADEA62539}"/>
              </a:ext>
            </a:extLst>
          </p:cNvPr>
          <p:cNvSpPr txBox="1"/>
          <p:nvPr/>
        </p:nvSpPr>
        <p:spPr>
          <a:xfrm>
            <a:off x="2189843" y="5114131"/>
            <a:ext cx="1959428" cy="537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IN" dirty="0"/>
              <a:t>Key Business Process Implementation</a:t>
            </a:r>
          </a:p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7EE7A-3992-4322-BD07-173DD54E39A5}"/>
              </a:ext>
            </a:extLst>
          </p:cNvPr>
          <p:cNvSpPr txBox="1"/>
          <p:nvPr/>
        </p:nvSpPr>
        <p:spPr>
          <a:xfrm>
            <a:off x="6431646" y="4410254"/>
            <a:ext cx="1712684" cy="602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IN" dirty="0"/>
              <a:t>Process Evaluation</a:t>
            </a:r>
          </a:p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1AEF2-29C1-4ACB-ACE3-5C3296947ABF}"/>
              </a:ext>
            </a:extLst>
          </p:cNvPr>
          <p:cNvSpPr txBox="1"/>
          <p:nvPr/>
        </p:nvSpPr>
        <p:spPr>
          <a:xfrm>
            <a:off x="8305805" y="4410251"/>
            <a:ext cx="1712686" cy="5812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Process Discovery</a:t>
            </a:r>
          </a:p>
          <a:p>
            <a:endParaRPr lang="en-IN" sz="1600" dirty="0">
              <a:solidFill>
                <a:srgbClr val="FFFF00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68803-0A5D-45EE-AF9E-E68EF8C79767}"/>
              </a:ext>
            </a:extLst>
          </p:cNvPr>
          <p:cNvSpPr txBox="1"/>
          <p:nvPr/>
        </p:nvSpPr>
        <p:spPr>
          <a:xfrm>
            <a:off x="4310743" y="5114131"/>
            <a:ext cx="1959429" cy="537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IN" dirty="0"/>
              <a:t>Detailed Study</a:t>
            </a:r>
          </a:p>
          <a:p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F8528-8653-41E2-9C35-1835CE0FF663}"/>
              </a:ext>
            </a:extLst>
          </p:cNvPr>
          <p:cNvSpPr txBox="1"/>
          <p:nvPr/>
        </p:nvSpPr>
        <p:spPr>
          <a:xfrm>
            <a:off x="4310743" y="4410254"/>
            <a:ext cx="1959429" cy="6022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IN" dirty="0"/>
              <a:t>Recommendations on Approach</a:t>
            </a:r>
          </a:p>
          <a:p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12AAB-F3EF-4FDE-A1D3-552DA2E542D4}"/>
              </a:ext>
            </a:extLst>
          </p:cNvPr>
          <p:cNvSpPr txBox="1"/>
          <p:nvPr/>
        </p:nvSpPr>
        <p:spPr>
          <a:xfrm>
            <a:off x="6431645" y="5119016"/>
            <a:ext cx="1712685" cy="6022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IN" dirty="0"/>
              <a:t>Key Process Modelling</a:t>
            </a:r>
          </a:p>
          <a:p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E29482-2387-4F8E-BA4F-CB293220C3A4}"/>
              </a:ext>
            </a:extLst>
          </p:cNvPr>
          <p:cNvSpPr txBox="1"/>
          <p:nvPr/>
        </p:nvSpPr>
        <p:spPr>
          <a:xfrm>
            <a:off x="2189842" y="4410254"/>
            <a:ext cx="1959427" cy="6022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 algn="ctr"/>
            <a:r>
              <a:rPr lang="en-IN" dirty="0"/>
              <a:t>Strategic Digital Transformation</a:t>
            </a:r>
          </a:p>
          <a:p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549932-9096-4158-8839-BDC28B086D0C}"/>
              </a:ext>
            </a:extLst>
          </p:cNvPr>
          <p:cNvSpPr txBox="1"/>
          <p:nvPr/>
        </p:nvSpPr>
        <p:spPr>
          <a:xfrm>
            <a:off x="8305806" y="5119016"/>
            <a:ext cx="1712685" cy="6022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>
            <a:defPPr>
              <a:defRPr lang="en-US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IN" dirty="0"/>
              <a:t>Workshops and Training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4BB6AD-F9FC-409E-AC30-2321EBD6DFF5}"/>
              </a:ext>
            </a:extLst>
          </p:cNvPr>
          <p:cNvSpPr txBox="1"/>
          <p:nvPr/>
        </p:nvSpPr>
        <p:spPr>
          <a:xfrm>
            <a:off x="4826000" y="3971777"/>
            <a:ext cx="3077028" cy="2542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Newgen Can Help you with</a:t>
            </a:r>
          </a:p>
        </p:txBody>
      </p:sp>
    </p:spTree>
    <p:extLst>
      <p:ext uri="{BB962C8B-B14F-4D97-AF65-F5344CB8AC3E}">
        <p14:creationId xmlns:p14="http://schemas.microsoft.com/office/powerpoint/2010/main" val="108868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3754B2-6460-4517-A2F3-EA30660D1340}"/>
              </a:ext>
            </a:extLst>
          </p:cNvPr>
          <p:cNvSpPr/>
          <p:nvPr/>
        </p:nvSpPr>
        <p:spPr>
          <a:xfrm>
            <a:off x="2525486" y="1843314"/>
            <a:ext cx="6299200" cy="22206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FD1BD-47FF-4E7D-851D-9C653A1936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8334" y="2928937"/>
            <a:ext cx="10972800" cy="392906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OPEN FOR QUESTIONS</a:t>
            </a:r>
          </a:p>
          <a:p>
            <a:pPr marL="0" indent="0">
              <a:buNone/>
            </a:pPr>
            <a:r>
              <a:rPr lang="en-IN" dirty="0"/>
              <a:t>9711597158/9810308921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39730E-D723-4E72-B911-453BC37B1D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14" y="2008918"/>
            <a:ext cx="1347143" cy="8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8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3354155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  <a:latin typeface="Gotham Medium" charset="0"/>
                <a:ea typeface="Gotham Medium" charset="0"/>
                <a:cs typeface="Gotham Medium" charset="0"/>
              </a:rPr>
              <a:t>AMERICAS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Newgen Software Inc.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Washington DC Metro Area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1364 Beverly Road, Suite 300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McLean, VA 22101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Tel : +1-703-749-2855, +1-703-439-0703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Support Hotline : +1-800-499-5074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usa@newgensoft.com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Gotham Book"/>
              <a:cs typeface="Gotham Book"/>
            </a:endParaRP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Newgen Software Inc.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8270 Woodland Center Boulevard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Tampa, Florida – 33614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Tel : +1-813-769-3575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Fax : +1-905-361-6401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usa@newgensoft.com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0" y="1190683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  <a:latin typeface="Gotham Medium" charset="0"/>
                <a:ea typeface="Gotham Medium" charset="0"/>
                <a:cs typeface="Gotham Medium" charset="0"/>
              </a:rPr>
              <a:t>APAC - SINGAPORE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Newgen</a:t>
            </a: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 Software Technologies Limited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Off No: 314, Building No: 3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P O Box. 500297, Dubai Internet City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Dubai, UAE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Tel : +971 44541365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Fax :+971 44541364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emea@newgensoft.com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0" y="3354155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  <a:latin typeface="Gotham Medium" charset="0"/>
                <a:ea typeface="Gotham Medium" charset="0"/>
                <a:cs typeface="Gotham Medium" charset="0"/>
              </a:rPr>
              <a:t>EMEA - DUBAI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Newgen</a:t>
            </a: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 Software Technologies </a:t>
            </a:r>
            <a:r>
              <a:rPr lang="en-US" sz="12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Pte</a:t>
            </a: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 Ltd.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30, Raffles Place # 17-38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Chevron house, Singapore 048622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Tel : +65 6221 8432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Fax : +65 6221 6923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asiapac@newgensoft.com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190684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/>
                </a:solidFill>
                <a:latin typeface="Gotham Medium" charset="0"/>
                <a:ea typeface="Gotham Medium" charset="0"/>
                <a:cs typeface="Gotham Medium" charset="0"/>
              </a:rPr>
              <a:t>INDIA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Corporate Office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A-6, </a:t>
            </a:r>
            <a:r>
              <a:rPr lang="en-US" sz="12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Satsang</a:t>
            </a: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 Vihar </a:t>
            </a:r>
            <a:r>
              <a:rPr lang="en-US" sz="12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Marg</a:t>
            </a:r>
            <a:endParaRPr lang="en-US" sz="1200" b="0" dirty="0">
              <a:solidFill>
                <a:prstClr val="black">
                  <a:lumMod val="65000"/>
                  <a:lumOff val="35000"/>
                </a:prstClr>
              </a:solidFill>
              <a:latin typeface="Gotham Book"/>
              <a:cs typeface="Gotham Book"/>
            </a:endParaRP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Qutab</a:t>
            </a: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 Institutional Area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New Delhi -110 067, India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Tel : +91-11-4077 0100, 2696 3571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Fax : +91-11- 2685 6936</a:t>
            </a:r>
          </a:p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black">
                    <a:lumMod val="65000"/>
                    <a:lumOff val="35000"/>
                  </a:prstClr>
                </a:solidFill>
                <a:latin typeface="Gotham Book"/>
                <a:cs typeface="Gotham Book"/>
              </a:rPr>
              <a:t>corpmktg@newgensoft.com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001" y="4445002"/>
            <a:ext cx="2044700" cy="27939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FF6600"/>
                </a:solidFill>
                <a:latin typeface="Gotham Book" charset="0"/>
                <a:ea typeface="Gotham Book" charset="0"/>
                <a:cs typeface="Gotham Book" charset="0"/>
              </a:rPr>
              <a:t>www.newgensoft.com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1" y="4000501"/>
            <a:ext cx="3416300" cy="4445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defTabSz="1219110" fontAlgn="auto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prstClr val="black">
                    <a:lumMod val="75000"/>
                    <a:lumOff val="25000"/>
                  </a:prstClr>
                </a:solidFill>
                <a:latin typeface="Gotham Medium" charset="0"/>
                <a:ea typeface="Gotham Medium" charset="0"/>
                <a:cs typeface="Gotham Medium" charset="0"/>
              </a:rPr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1" y="3213101"/>
            <a:ext cx="520700" cy="50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1263E9-7710-451A-9C7C-D3D62CFC59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1835907"/>
            <a:ext cx="1347143" cy="8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1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617" y="-162683"/>
            <a:ext cx="10972800" cy="1143000"/>
          </a:xfrm>
        </p:spPr>
        <p:txBody>
          <a:bodyPr/>
          <a:lstStyle/>
          <a:p>
            <a:r>
              <a:rPr lang="en-US" sz="2800" b="1" dirty="0"/>
              <a:t>Focus Areas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383E6-E40E-4CB2-A67E-0FB80283D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451" y="1417639"/>
            <a:ext cx="8331200" cy="47030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25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840" y="-176665"/>
            <a:ext cx="10972800" cy="1143000"/>
          </a:xfrm>
        </p:spPr>
        <p:txBody>
          <a:bodyPr/>
          <a:lstStyle/>
          <a:p>
            <a:r>
              <a:rPr lang="en-US" sz="2800" b="1" dirty="0"/>
              <a:t>Cost Reduction – No longer a primary driver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B1649-5538-44A4-85D7-1E826DC4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200" y="1418400"/>
            <a:ext cx="8331200" cy="47030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C16413-FCAE-4F41-AF78-2C2C257B6A52}"/>
              </a:ext>
            </a:extLst>
          </p:cNvPr>
          <p:cNvSpPr/>
          <p:nvPr/>
        </p:nvSpPr>
        <p:spPr>
          <a:xfrm>
            <a:off x="4210257" y="2383515"/>
            <a:ext cx="1284744" cy="305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A31E70-E7A6-40A3-984A-EFA1287C888A}"/>
              </a:ext>
            </a:extLst>
          </p:cNvPr>
          <p:cNvCxnSpPr>
            <a:cxnSpLocks/>
          </p:cNvCxnSpPr>
          <p:nvPr/>
        </p:nvCxnSpPr>
        <p:spPr>
          <a:xfrm>
            <a:off x="5495001" y="2503207"/>
            <a:ext cx="3465688" cy="1906177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49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122" y="-160256"/>
            <a:ext cx="10972800" cy="1143000"/>
          </a:xfrm>
        </p:spPr>
        <p:txBody>
          <a:bodyPr/>
          <a:lstStyle/>
          <a:p>
            <a:r>
              <a:rPr lang="en-US" sz="2800" b="1" dirty="0"/>
              <a:t>Digital Transformation – The new focus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2CEE2-EF15-4925-A040-7213DBAC3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782" y="1400285"/>
            <a:ext cx="8331200" cy="47030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F9789B-C487-40BF-AF10-E02220DBB960}"/>
              </a:ext>
            </a:extLst>
          </p:cNvPr>
          <p:cNvSpPr/>
          <p:nvPr/>
        </p:nvSpPr>
        <p:spPr>
          <a:xfrm>
            <a:off x="3548419" y="5010314"/>
            <a:ext cx="1918510" cy="461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2F521A-8BD7-4480-BE5B-5E23C93EF1A3}"/>
              </a:ext>
            </a:extLst>
          </p:cNvPr>
          <p:cNvCxnSpPr>
            <a:cxnSpLocks/>
          </p:cNvCxnSpPr>
          <p:nvPr/>
        </p:nvCxnSpPr>
        <p:spPr>
          <a:xfrm flipV="1">
            <a:off x="5453281" y="2637894"/>
            <a:ext cx="3560653" cy="258559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pported_document_for_blog_4_spotlight_on_the_customer.jpg">
            <a:extLst>
              <a:ext uri="{FF2B5EF4-FFF2-40B4-BE49-F238E27FC236}">
                <a16:creationId xmlns:a16="http://schemas.microsoft.com/office/drawing/2014/main" id="{71A538D7-AC39-45EE-9B75-57E1FB74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" y="709613"/>
            <a:ext cx="12156594" cy="61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35406" y="703045"/>
            <a:ext cx="12121188" cy="1018052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133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Digital means </a:t>
            </a:r>
            <a:r>
              <a:rPr lang="en-US" sz="2133" kern="0" dirty="0">
                <a:solidFill>
                  <a:schemeClr val="accent6"/>
                </a:solidFill>
              </a:rPr>
              <a:t>Pace of Change</a:t>
            </a:r>
          </a:p>
          <a:p>
            <a:pPr algn="ctr" defTabSz="1219170">
              <a:defRPr/>
            </a:pPr>
            <a:r>
              <a:rPr lang="en-US" sz="2133" kern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Transformation means how an organization </a:t>
            </a:r>
            <a:r>
              <a:rPr lang="en-US" sz="2133" kern="0" dirty="0">
                <a:solidFill>
                  <a:schemeClr val="accent6"/>
                </a:solidFill>
              </a:rPr>
              <a:t>leverage and lead the change</a:t>
            </a:r>
          </a:p>
        </p:txBody>
      </p:sp>
      <p:sp>
        <p:nvSpPr>
          <p:cNvPr id="50" name="TextBox 49"/>
          <p:cNvSpPr txBox="1"/>
          <p:nvPr/>
        </p:nvSpPr>
        <p:spPr>
          <a:xfrm flipH="1">
            <a:off x="30592" y="2780609"/>
            <a:ext cx="2332395" cy="1551011"/>
          </a:xfrm>
          <a:prstGeom prst="cloudCallout">
            <a:avLst>
              <a:gd name="adj1" fmla="val -52003"/>
              <a:gd name="adj2" fmla="val 47222"/>
            </a:avLst>
          </a:prstGeom>
          <a:solidFill>
            <a:schemeClr val="accent3">
              <a:lumMod val="50000"/>
            </a:schemeClr>
          </a:solidFill>
        </p:spPr>
        <p:txBody>
          <a:bodyPr wrap="none" lIns="0" tIns="0" rIns="121920" bIns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Responding to </a:t>
            </a:r>
          </a:p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Changing Needs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65963" y="3140465"/>
            <a:ext cx="2083981" cy="1435295"/>
          </a:xfrm>
          <a:prstGeom prst="cloudCallout">
            <a:avLst>
              <a:gd name="adj1" fmla="val -20833"/>
              <a:gd name="adj2" fmla="val 88733"/>
            </a:avLst>
          </a:prstGeom>
          <a:solidFill>
            <a:schemeClr val="accent4">
              <a:lumMod val="50000"/>
            </a:schemeClr>
          </a:solidFill>
        </p:spPr>
        <p:txBody>
          <a:bodyPr wrap="none" lIns="121920" tIns="0" rIns="0" bIns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Generate</a:t>
            </a:r>
          </a:p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New Revenue</a:t>
            </a:r>
          </a:p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Streams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527519" y="4331620"/>
            <a:ext cx="2519868" cy="1435295"/>
          </a:xfrm>
          <a:prstGeom prst="cloudCallout">
            <a:avLst>
              <a:gd name="adj1" fmla="val -68273"/>
              <a:gd name="adj2" fmla="val 54256"/>
            </a:avLst>
          </a:prstGeom>
          <a:solidFill>
            <a:schemeClr val="accent6">
              <a:lumMod val="50000"/>
            </a:schemeClr>
          </a:solidFill>
        </p:spPr>
        <p:txBody>
          <a:bodyPr wrap="none" lIns="243840" tIns="0" rIns="0" bIns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867" kern="0" dirty="0">
                <a:solidFill>
                  <a:prstClr val="white"/>
                </a:solidFill>
              </a:rPr>
              <a:t> </a:t>
            </a:r>
            <a:r>
              <a:rPr lang="en-US" sz="1867" dirty="0">
                <a:solidFill>
                  <a:prstClr val="white"/>
                </a:solidFill>
              </a:rPr>
              <a:t>Create New </a:t>
            </a:r>
          </a:p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Customer </a:t>
            </a:r>
          </a:p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Experiences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153423" y="1705170"/>
            <a:ext cx="2030625" cy="1435295"/>
          </a:xfrm>
          <a:prstGeom prst="cloudCallout">
            <a:avLst>
              <a:gd name="adj1" fmla="val 26608"/>
              <a:gd name="adj2" fmla="val 80488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lIns="121920" tIns="0" rIns="0" bIns="0" rtlCol="0" anchor="ctr" anchorCtr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Improve </a:t>
            </a:r>
          </a:p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Operational </a:t>
            </a:r>
          </a:p>
          <a:p>
            <a:pPr algn="ctr">
              <a:lnSpc>
                <a:spcPct val="85000"/>
              </a:lnSpc>
            </a:pPr>
            <a:r>
              <a:rPr lang="en-US" sz="1867" dirty="0">
                <a:solidFill>
                  <a:prstClr val="white"/>
                </a:solidFill>
              </a:rPr>
              <a:t>Efficiencies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5664" y="-137488"/>
            <a:ext cx="10972800" cy="1143000"/>
          </a:xfrm>
        </p:spPr>
        <p:txBody>
          <a:bodyPr/>
          <a:lstStyle/>
          <a:p>
            <a:r>
              <a:rPr lang="en-US" b="1" dirty="0"/>
              <a:t>What is Digital Transformation?</a:t>
            </a:r>
          </a:p>
        </p:txBody>
      </p:sp>
    </p:spTree>
    <p:extLst>
      <p:ext uri="{BB962C8B-B14F-4D97-AF65-F5344CB8AC3E}">
        <p14:creationId xmlns:p14="http://schemas.microsoft.com/office/powerpoint/2010/main" val="34935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4885" y="-136178"/>
            <a:ext cx="10972800" cy="1143000"/>
          </a:xfrm>
        </p:spPr>
        <p:txBody>
          <a:bodyPr/>
          <a:lstStyle/>
          <a:p>
            <a:r>
              <a:rPr lang="en-US" sz="2800" b="1" dirty="0"/>
              <a:t>DNA of Digital Maters</a:t>
            </a:r>
          </a:p>
        </p:txBody>
      </p:sp>
      <p:sp>
        <p:nvSpPr>
          <p:cNvPr id="18437" name="Rounded Rectangle 11"/>
          <p:cNvSpPr>
            <a:spLocks noChangeArrowheads="1"/>
          </p:cNvSpPr>
          <p:nvPr/>
        </p:nvSpPr>
        <p:spPr bwMode="auto">
          <a:xfrm>
            <a:off x="3402584" y="1214438"/>
            <a:ext cx="2583160" cy="373062"/>
          </a:xfrm>
          <a:prstGeom prst="roundRect">
            <a:avLst>
              <a:gd name="adj" fmla="val 16667"/>
            </a:avLst>
          </a:prstGeom>
          <a:noFill/>
          <a:ln w="635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60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453" name="Elbow Connector 32"/>
          <p:cNvCxnSpPr>
            <a:cxnSpLocks noChangeShapeType="1"/>
          </p:cNvCxnSpPr>
          <p:nvPr/>
        </p:nvCxnSpPr>
        <p:spPr bwMode="auto">
          <a:xfrm>
            <a:off x="15252940" y="1163638"/>
            <a:ext cx="1008063" cy="914400"/>
          </a:xfrm>
          <a:prstGeom prst="bentConnector3">
            <a:avLst>
              <a:gd name="adj1" fmla="val 50000"/>
            </a:avLst>
          </a:prstGeom>
          <a:noFill/>
          <a:ln w="6350" algn="ctr">
            <a:noFill/>
            <a:round/>
            <a:headEnd/>
            <a:tailEnd type="arrow" w="med" len="med"/>
          </a:ln>
        </p:spPr>
      </p:cxnSp>
      <p:sp>
        <p:nvSpPr>
          <p:cNvPr id="23" name="Right Arrow 22"/>
          <p:cNvSpPr/>
          <p:nvPr/>
        </p:nvSpPr>
        <p:spPr>
          <a:xfrm>
            <a:off x="3520631" y="4920802"/>
            <a:ext cx="5545965" cy="79208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Leadership Capabilities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9962" y="1589793"/>
            <a:ext cx="6926490" cy="11522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t" anchorCtr="0">
            <a:no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The What:</a:t>
            </a:r>
          </a:p>
          <a:p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Using Digital Technology to transform the Customer Experience, </a:t>
            </a:r>
          </a:p>
          <a:p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Operational Processes &amp; Business Models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3338" y="3160174"/>
            <a:ext cx="6933114" cy="11522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none" lIns="91440" tIns="45720" rIns="91440" bIns="45720" rtlCol="0" anchor="t" anchorCtr="0">
            <a:no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The How:</a:t>
            </a:r>
          </a:p>
          <a:p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Successful transformations depend as much on how firms manage </a:t>
            </a:r>
          </a:p>
          <a:p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digital transformation than solely implementing new Technology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689798" y="3022183"/>
            <a:ext cx="4180040" cy="69538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Digital Capabilities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11488" y="6188765"/>
            <a:ext cx="914400" cy="91440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Source: Book - Leading Digital</a:t>
            </a:r>
          </a:p>
        </p:txBody>
      </p:sp>
    </p:spTree>
    <p:extLst>
      <p:ext uri="{BB962C8B-B14F-4D97-AF65-F5344CB8AC3E}">
        <p14:creationId xmlns:p14="http://schemas.microsoft.com/office/powerpoint/2010/main" val="39447547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digital capabilities shutterstock">
            <a:extLst>
              <a:ext uri="{FF2B5EF4-FFF2-40B4-BE49-F238E27FC236}">
                <a16:creationId xmlns:a16="http://schemas.microsoft.com/office/drawing/2014/main" id="{E5E4FB62-EAF4-47C3-B787-68BD1F05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9" y="1205345"/>
            <a:ext cx="11384081" cy="43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9509" y="-120483"/>
            <a:ext cx="10972800" cy="1143000"/>
          </a:xfrm>
        </p:spPr>
        <p:txBody>
          <a:bodyPr/>
          <a:lstStyle/>
          <a:p>
            <a:r>
              <a:rPr lang="en-US" b="1" dirty="0"/>
              <a:t>Digital Capabilities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39510" y="1549797"/>
            <a:ext cx="3342964" cy="1879203"/>
            <a:chOff x="555029" y="1812168"/>
            <a:chExt cx="2578502" cy="253341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031" y="1812168"/>
              <a:ext cx="2578500" cy="2262961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auto">
            <a:xfrm>
              <a:off x="555029" y="3431190"/>
              <a:ext cx="2578101" cy="9143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9" tIns="34295" rIns="34295" bIns="6858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38"/>
              <a:r>
                <a:rPr lang="en-US" sz="1900" spc="-5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Gotham Medium"/>
                  <a:ea typeface="Segoe UI" pitchFamily="34" charset="0"/>
                  <a:cs typeface="Gotham Medium"/>
                </a:rPr>
                <a:t>Customer Experience</a:t>
              </a:r>
            </a:p>
            <a:p>
              <a:pPr algn="ctr" defTabSz="914038"/>
              <a:r>
                <a:rPr lang="en-US" sz="1900" spc="-5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Gotham Medium"/>
                  <a:ea typeface="Segoe UI" pitchFamily="34" charset="0"/>
                  <a:cs typeface="Gotham Medium"/>
                </a:rPr>
                <a:t>Delight Your Customers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93439" y="1650477"/>
            <a:ext cx="3450333" cy="1881585"/>
            <a:chOff x="3370076" y="1812169"/>
            <a:chExt cx="2587753" cy="26980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/>
            <a:stretch/>
          </p:blipFill>
          <p:spPr>
            <a:xfrm>
              <a:off x="3370076" y="1812169"/>
              <a:ext cx="2578503" cy="250560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3379728" y="3505060"/>
              <a:ext cx="2578101" cy="100518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9" tIns="34295" rIns="34295" bIns="6858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38"/>
              <a:endParaRPr lang="en-US" sz="190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Gotham Medium"/>
              </a:endParaRPr>
            </a:p>
            <a:p>
              <a:pPr algn="ctr" defTabSz="914038"/>
              <a:endParaRPr lang="en-US" sz="190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Gotham Medium"/>
              </a:endParaRPr>
            </a:p>
            <a:p>
              <a:pPr algn="ctr" defTabSz="914038"/>
              <a:r>
                <a:rPr lang="en-US" sz="1700" spc="-5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Gotham Medium"/>
                </a:rPr>
                <a:t>Operational Excellence </a:t>
              </a:r>
            </a:p>
            <a:p>
              <a:pPr algn="ctr" defTabSz="914038"/>
              <a:r>
                <a:rPr lang="en-US" sz="1700" spc="-5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Gotham Medium"/>
                </a:rPr>
                <a:t>Be Faster than The Fastest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50881" y="1650475"/>
            <a:ext cx="3450347" cy="1881587"/>
            <a:chOff x="6185109" y="1801282"/>
            <a:chExt cx="2587760" cy="2424817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5109" y="1801282"/>
              <a:ext cx="2578500" cy="2292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</p:pic>
        <p:sp>
          <p:nvSpPr>
            <p:cNvPr id="37" name="Rectangle 36"/>
            <p:cNvSpPr/>
            <p:nvPr/>
          </p:nvSpPr>
          <p:spPr bwMode="auto">
            <a:xfrm>
              <a:off x="6194769" y="3322718"/>
              <a:ext cx="2578100" cy="9033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9" tIns="34295" rIns="34295" bIns="68589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38"/>
              <a:r>
                <a:rPr lang="en-US" sz="1900" spc="-5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Gotham Medium"/>
                </a:rPr>
                <a:t>Business Model</a:t>
              </a:r>
            </a:p>
            <a:p>
              <a:pPr algn="ctr" defTabSz="914038"/>
              <a:r>
                <a:rPr lang="en-US" sz="1900" spc="-5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Gotham Medium"/>
                </a:rPr>
                <a:t>Make your Business Infinite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25654" y="3630220"/>
            <a:ext cx="3342965" cy="13992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Understanding Customer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Creating Value For Customer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Continuous Journey Touch Points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6308" y="3630220"/>
            <a:ext cx="3437468" cy="13992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Process Reengineering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Workforce Enablement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Performance Enhancement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250880" y="3630219"/>
            <a:ext cx="3437468" cy="13992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Connected Enterprise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Digitally Transformed Business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Futuristic Enhancement </a:t>
            </a:r>
          </a:p>
        </p:txBody>
      </p:sp>
    </p:spTree>
    <p:extLst>
      <p:ext uri="{BB962C8B-B14F-4D97-AF65-F5344CB8AC3E}">
        <p14:creationId xmlns:p14="http://schemas.microsoft.com/office/powerpoint/2010/main" val="382273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E4FA-9A08-41D9-9A7F-3143E2D6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6" y="22851"/>
            <a:ext cx="10972800" cy="770390"/>
          </a:xfrm>
        </p:spPr>
        <p:txBody>
          <a:bodyPr vert="horz" lIns="91438" tIns="45719" rIns="91438" bIns="45719" rtlCol="0" anchor="ctr">
            <a:noAutofit/>
          </a:bodyPr>
          <a:lstStyle/>
          <a:p>
            <a:r>
              <a:rPr lang="en-IN" b="1" dirty="0"/>
              <a:t>Digital Transformation – Customer Experience/Business Model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630C9-1CDB-432A-8322-53FF1C41A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22634" r="69532" b="30333"/>
          <a:stretch/>
        </p:blipFill>
        <p:spPr>
          <a:xfrm>
            <a:off x="609600" y="2292438"/>
            <a:ext cx="3052564" cy="3037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74CC7-22C2-413D-81B0-6FAE03DB5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1" t="13897" r="5643" b="47708"/>
          <a:stretch/>
        </p:blipFill>
        <p:spPr>
          <a:xfrm>
            <a:off x="7516450" y="1253850"/>
            <a:ext cx="3810651" cy="2633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13DD1-17CF-4A89-80E7-9323D6B1E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13896" r="37462" b="46885"/>
          <a:stretch/>
        </p:blipFill>
        <p:spPr>
          <a:xfrm>
            <a:off x="7584886" y="3995903"/>
            <a:ext cx="3810651" cy="2689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70005-8569-4610-B14B-344836C51450}"/>
              </a:ext>
            </a:extLst>
          </p:cNvPr>
          <p:cNvSpPr txBox="1"/>
          <p:nvPr/>
        </p:nvSpPr>
        <p:spPr>
          <a:xfrm>
            <a:off x="4170219" y="1767245"/>
            <a:ext cx="3053778" cy="2119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Revenue Leakage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No framework for monitoring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Delays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Insufficient Technical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Legislative and Legal Constraints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9C857-F59B-48BF-A959-C1CEFD049E58}"/>
              </a:ext>
            </a:extLst>
          </p:cNvPr>
          <p:cNvSpPr txBox="1"/>
          <p:nvPr/>
        </p:nvSpPr>
        <p:spPr>
          <a:xfrm>
            <a:off x="4159631" y="4463616"/>
            <a:ext cx="3053777" cy="2119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Hassel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visibility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7B1FE-6604-4DAC-85DE-CAC674E3C53F}"/>
              </a:ext>
            </a:extLst>
          </p:cNvPr>
          <p:cNvSpPr txBox="1"/>
          <p:nvPr/>
        </p:nvSpPr>
        <p:spPr>
          <a:xfrm>
            <a:off x="4149043" y="4076479"/>
            <a:ext cx="3064365" cy="387137"/>
          </a:xfrm>
          <a:prstGeom prst="rect">
            <a:avLst/>
          </a:prstGeom>
          <a:solidFill>
            <a:srgbClr val="F5820F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r>
              <a:rPr lang="en-IN" dirty="0"/>
              <a:t>Citizen Challenges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B21DF-BBEE-4F38-81EF-FD101AF60DD2}"/>
              </a:ext>
            </a:extLst>
          </p:cNvPr>
          <p:cNvSpPr txBox="1"/>
          <p:nvPr/>
        </p:nvSpPr>
        <p:spPr>
          <a:xfrm>
            <a:off x="4149043" y="1373382"/>
            <a:ext cx="3074953" cy="387137"/>
          </a:xfrm>
          <a:prstGeom prst="rect">
            <a:avLst/>
          </a:prstGeom>
          <a:solidFill>
            <a:srgbClr val="F5820F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/>
            <a:r>
              <a:rPr lang="en-IN" sz="160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Government Challenges</a:t>
            </a:r>
          </a:p>
        </p:txBody>
      </p:sp>
    </p:spTree>
    <p:extLst>
      <p:ext uri="{BB962C8B-B14F-4D97-AF65-F5344CB8AC3E}">
        <p14:creationId xmlns:p14="http://schemas.microsoft.com/office/powerpoint/2010/main" val="71571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EA491D-7E4E-4F4F-9F31-221D0C50239B}"/>
              </a:ext>
            </a:extLst>
          </p:cNvPr>
          <p:cNvSpPr/>
          <p:nvPr/>
        </p:nvSpPr>
        <p:spPr>
          <a:xfrm>
            <a:off x="577821" y="962548"/>
            <a:ext cx="11211659" cy="54194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992" y="189675"/>
            <a:ext cx="11049000" cy="464405"/>
          </a:xfrm>
        </p:spPr>
        <p:txBody>
          <a:bodyPr>
            <a:noAutofit/>
          </a:bodyPr>
          <a:lstStyle/>
          <a:p>
            <a:r>
              <a:rPr lang="en-IN" b="1" dirty="0"/>
              <a:t>Digital Transformation – Customer Experience/Business Model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88" y="1881117"/>
            <a:ext cx="1046245" cy="981182"/>
          </a:xfrm>
        </p:spPr>
      </p:pic>
      <p:sp>
        <p:nvSpPr>
          <p:cNvPr id="22" name="TextBox 21"/>
          <p:cNvSpPr txBox="1"/>
          <p:nvPr/>
        </p:nvSpPr>
        <p:spPr>
          <a:xfrm>
            <a:off x="730132" y="2697140"/>
            <a:ext cx="1779649" cy="48082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Applicant Registration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436" y="5184775"/>
            <a:ext cx="591549" cy="59154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2000" y="1273140"/>
            <a:ext cx="11048999" cy="4402163"/>
            <a:chOff x="1677708" y="1282615"/>
            <a:chExt cx="10361892" cy="44021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42" y="3968527"/>
              <a:ext cx="874973" cy="758271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0869499" y="4996787"/>
              <a:ext cx="1170101" cy="513730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Document Verification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cxnSp>
          <p:nvCxnSpPr>
            <p:cNvPr id="65" name="Straight Arrow Connector 64"/>
            <p:cNvCxnSpPr>
              <a:endCxn id="15" idx="0"/>
            </p:cNvCxnSpPr>
            <p:nvPr/>
          </p:nvCxnSpPr>
          <p:spPr>
            <a:xfrm flipH="1">
              <a:off x="11427529" y="2785909"/>
              <a:ext cx="13112" cy="11826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6" name="Group 155"/>
            <p:cNvGrpSpPr/>
            <p:nvPr/>
          </p:nvGrpSpPr>
          <p:grpSpPr>
            <a:xfrm>
              <a:off x="5458106" y="4040078"/>
              <a:ext cx="2608191" cy="1644700"/>
              <a:chOff x="3429881" y="3182827"/>
              <a:chExt cx="2260315" cy="1644700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3150" y="3182827"/>
                <a:ext cx="1063428" cy="989012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3429881" y="4053499"/>
                <a:ext cx="2260315" cy="77402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DDO Bill/ ECS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Generation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cxnSp>
          <p:nvCxnSpPr>
            <p:cNvPr id="120" name="Straight Arrow Connector 119"/>
            <p:cNvCxnSpPr>
              <a:endCxn id="70" idx="3"/>
            </p:cNvCxnSpPr>
            <p:nvPr/>
          </p:nvCxnSpPr>
          <p:spPr>
            <a:xfrm flipH="1" flipV="1">
              <a:off x="7439012" y="4534584"/>
              <a:ext cx="665259" cy="1685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3066198" y="4231121"/>
              <a:ext cx="1111863" cy="1424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/>
            <p:nvPr/>
          </p:nvGrpSpPr>
          <p:grpSpPr>
            <a:xfrm>
              <a:off x="1677708" y="3953750"/>
              <a:ext cx="2474505" cy="1295499"/>
              <a:chOff x="144730" y="3112365"/>
              <a:chExt cx="2144460" cy="1295499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44730" y="4142863"/>
                <a:ext cx="2122658" cy="26500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 anchorCtr="0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Beneficiary  Account Credit </a:t>
                </a:r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540" y="3112365"/>
                <a:ext cx="954620" cy="954620"/>
              </a:xfrm>
              <a:prstGeom prst="rect">
                <a:avLst/>
              </a:prstGeom>
            </p:spPr>
          </p:pic>
          <p:cxnSp>
            <p:nvCxnSpPr>
              <p:cNvPr id="135" name="Straight Arrow Connector 134"/>
              <p:cNvCxnSpPr/>
              <p:nvPr/>
            </p:nvCxnSpPr>
            <p:spPr>
              <a:xfrm flipH="1">
                <a:off x="1347494" y="3794846"/>
                <a:ext cx="941696" cy="905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>
              <a:stCxn id="70" idx="1"/>
              <a:endCxn id="27" idx="3"/>
            </p:cNvCxnSpPr>
            <p:nvPr/>
          </p:nvCxnSpPr>
          <p:spPr>
            <a:xfrm flipH="1">
              <a:off x="5259696" y="4534583"/>
              <a:ext cx="952217" cy="136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4" name="Group 153"/>
            <p:cNvGrpSpPr/>
            <p:nvPr/>
          </p:nvGrpSpPr>
          <p:grpSpPr>
            <a:xfrm>
              <a:off x="3707876" y="3915453"/>
              <a:ext cx="2091035" cy="958988"/>
              <a:chOff x="1852599" y="2717211"/>
              <a:chExt cx="1812137" cy="958988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93" b="17977"/>
              <a:stretch/>
            </p:blipFill>
            <p:spPr>
              <a:xfrm>
                <a:off x="2312661" y="3023844"/>
                <a:ext cx="884780" cy="652355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852599" y="2717211"/>
                <a:ext cx="1812137" cy="34099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 anchorCtr="0">
                <a:normAutofit fontScale="2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PFMS Enabled  Fund Transfer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7771640" y="4984248"/>
              <a:ext cx="2269698" cy="442427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Approving Authority Approval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8055627" y="3936552"/>
              <a:ext cx="2934414" cy="1298238"/>
              <a:chOff x="5680951" y="3079301"/>
              <a:chExt cx="2543027" cy="129823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041204" y="4148815"/>
                <a:ext cx="1680396" cy="22872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 anchorCtr="0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680951" y="3079301"/>
                <a:ext cx="2543027" cy="995617"/>
                <a:chOff x="5680951" y="3079301"/>
                <a:chExt cx="2543027" cy="995617"/>
              </a:xfrm>
            </p:grpSpPr>
            <p:cxnSp>
              <p:nvCxnSpPr>
                <p:cNvPr id="67" name="Straight Arrow Connector 66"/>
                <p:cNvCxnSpPr>
                  <a:stCxn id="15" idx="1"/>
                  <a:endCxn id="68" idx="3"/>
                </p:cNvCxnSpPr>
                <p:nvPr/>
              </p:nvCxnSpPr>
              <p:spPr>
                <a:xfrm flipH="1">
                  <a:off x="7207290" y="3490412"/>
                  <a:ext cx="1016688" cy="866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0951" y="3079301"/>
                  <a:ext cx="1526339" cy="99561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4" name="Straight Arrow Connector 33"/>
            <p:cNvCxnSpPr>
              <a:stCxn id="84" idx="3"/>
              <a:endCxn id="69" idx="1"/>
            </p:cNvCxnSpPr>
            <p:nvPr/>
          </p:nvCxnSpPr>
          <p:spPr>
            <a:xfrm flipV="1">
              <a:off x="4916265" y="2168687"/>
              <a:ext cx="1197202" cy="2287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5709007" y="1668402"/>
              <a:ext cx="2151576" cy="1747602"/>
              <a:chOff x="3705273" y="811152"/>
              <a:chExt cx="1864603" cy="174760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705273" y="1861566"/>
                <a:ext cx="1864603" cy="6971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Scheme Selection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(Registered Student  Login)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786" y="811152"/>
                <a:ext cx="1000570" cy="1000570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8289849" y="1841371"/>
              <a:ext cx="935971" cy="230839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Forms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208689" y="2625313"/>
              <a:ext cx="1249951" cy="329187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Documents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5939" y="1282615"/>
              <a:ext cx="944427" cy="6713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14161" y="2144244"/>
              <a:ext cx="580254" cy="566881"/>
            </a:xfrm>
            <a:prstGeom prst="rect">
              <a:avLst/>
            </a:prstGeom>
          </p:spPr>
        </p:pic>
        <p:cxnSp>
          <p:nvCxnSpPr>
            <p:cNvPr id="29" name="Straight Arrow Connector 28"/>
            <p:cNvCxnSpPr/>
            <p:nvPr/>
          </p:nvCxnSpPr>
          <p:spPr>
            <a:xfrm flipV="1">
              <a:off x="7146639" y="1712810"/>
              <a:ext cx="1218895" cy="3638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12" idx="3"/>
            </p:cNvCxnSpPr>
            <p:nvPr/>
          </p:nvCxnSpPr>
          <p:spPr>
            <a:xfrm>
              <a:off x="7187135" y="2076613"/>
              <a:ext cx="1227027" cy="3510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9058702" y="1565981"/>
              <a:ext cx="2826579" cy="1841268"/>
              <a:chOff x="5067606" y="1629941"/>
              <a:chExt cx="2449575" cy="1841268"/>
            </a:xfrm>
          </p:grpSpPr>
          <p:pic>
            <p:nvPicPr>
              <p:cNvPr id="20" name="Picture 5" descr="F:\Newgen\COE\images\roundmeeting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218876" y="1715950"/>
                <a:ext cx="1298305" cy="1122555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6152528" y="2974780"/>
                <a:ext cx="1178498" cy="49642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rPr>
                  <a:t>Eligibility Verification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cxnSp>
            <p:nvCxnSpPr>
              <p:cNvPr id="55" name="Straight Arrow Connector 54"/>
              <p:cNvCxnSpPr>
                <a:endCxn id="20" idx="1"/>
              </p:cNvCxnSpPr>
              <p:nvPr/>
            </p:nvCxnSpPr>
            <p:spPr>
              <a:xfrm>
                <a:off x="5067606" y="1629941"/>
                <a:ext cx="1151270" cy="6472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Arrow Connector 73"/>
            <p:cNvCxnSpPr>
              <a:stCxn id="12" idx="1"/>
              <a:endCxn id="20" idx="1"/>
            </p:cNvCxnSpPr>
            <p:nvPr/>
          </p:nvCxnSpPr>
          <p:spPr>
            <a:xfrm flipV="1">
              <a:off x="8994415" y="2213268"/>
              <a:ext cx="1392743" cy="2144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3016241" y="2086752"/>
              <a:ext cx="2064963" cy="1117043"/>
              <a:chOff x="5322687" y="769948"/>
              <a:chExt cx="2096685" cy="1244576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5249" y="769948"/>
                <a:ext cx="1076648" cy="692251"/>
              </a:xfrm>
              <a:prstGeom prst="rect">
                <a:avLst/>
              </a:prstGeom>
            </p:spPr>
          </p:pic>
          <p:cxnSp>
            <p:nvCxnSpPr>
              <p:cNvPr id="85" name="Straight Arrow Connector 84"/>
              <p:cNvCxnSpPr>
                <a:stCxn id="9" idx="3"/>
                <a:endCxn id="84" idx="1"/>
              </p:cNvCxnSpPr>
              <p:nvPr/>
            </p:nvCxnSpPr>
            <p:spPr>
              <a:xfrm>
                <a:off x="5322687" y="1097994"/>
                <a:ext cx="852562" cy="180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6041204" y="1657665"/>
                <a:ext cx="1378168" cy="35685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 anchorCtr="0">
                <a:normAutofit fontScale="3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855906" y="2755830"/>
              <a:ext cx="1473313" cy="409742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Aadhar System validation</a:t>
              </a:r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flipV="1">
            <a:off x="4553097" y="5010566"/>
            <a:ext cx="1140319" cy="469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4545473" y="5273520"/>
            <a:ext cx="1217092" cy="506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943864" y="5776325"/>
            <a:ext cx="2410199" cy="25414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Managing Modifications</a:t>
            </a:r>
          </a:p>
        </p:txBody>
      </p:sp>
    </p:spTree>
    <p:extLst>
      <p:ext uri="{BB962C8B-B14F-4D97-AF65-F5344CB8AC3E}">
        <p14:creationId xmlns:p14="http://schemas.microsoft.com/office/powerpoint/2010/main" val="19172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91440" tIns="45720" rIns="91440" bIns="45720" rtlCol="0" anchor="t" anchorCtr="0">
        <a:no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  <a:latin typeface="Gotham Book" charset="0"/>
            <a:ea typeface="Gotham Book" charset="0"/>
            <a:cs typeface="Gotham Book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91440" tIns="45720" rIns="91440" bIns="45720" rtlCol="0" anchor="t" anchorCtr="0">
        <a:no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  <a:latin typeface="Gotham Book" charset="0"/>
            <a:ea typeface="Gotham Book" charset="0"/>
            <a:cs typeface="Gotham Book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85030</TotalTime>
  <Words>1000</Words>
  <Application>Microsoft Office PowerPoint</Application>
  <PresentationFormat>Widescreen</PresentationFormat>
  <Paragraphs>306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</vt:lpstr>
      <vt:lpstr>Corbel</vt:lpstr>
      <vt:lpstr>Courier New</vt:lpstr>
      <vt:lpstr>Gotham Book</vt:lpstr>
      <vt:lpstr>Gotham Light</vt:lpstr>
      <vt:lpstr>Gotham Medium</vt:lpstr>
      <vt:lpstr>Humanst521 BT</vt:lpstr>
      <vt:lpstr>Segoe UI</vt:lpstr>
      <vt:lpstr>Wingdings</vt:lpstr>
      <vt:lpstr>Office Theme</vt:lpstr>
      <vt:lpstr>1_Office Theme</vt:lpstr>
      <vt:lpstr>CorelDRAW</vt:lpstr>
      <vt:lpstr>PowerPoint Presentation</vt:lpstr>
      <vt:lpstr>Focus Areas</vt:lpstr>
      <vt:lpstr>Cost Reduction – No longer a primary driver</vt:lpstr>
      <vt:lpstr>Digital Transformation – The new focus area</vt:lpstr>
      <vt:lpstr>What is Digital Transformation?</vt:lpstr>
      <vt:lpstr>DNA of Digital Maters</vt:lpstr>
      <vt:lpstr>Digital Capabilities</vt:lpstr>
      <vt:lpstr>Digital Transformation – Customer Experience/Business Model </vt:lpstr>
      <vt:lpstr>Digital Transformation – Customer Experience/Business Model</vt:lpstr>
      <vt:lpstr>Digital Transformation – Operation Excellence</vt:lpstr>
      <vt:lpstr>Digital Transformation – Operation Excellence</vt:lpstr>
      <vt:lpstr>PowerPoint Presentation</vt:lpstr>
      <vt:lpstr>Newgen Product Suite</vt:lpstr>
      <vt:lpstr> Newgen at a Glance</vt:lpstr>
      <vt:lpstr>Analyst Recognitions</vt:lpstr>
      <vt:lpstr>Our Contribution in your Digital Transformation Journey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kirandeep.singh</dc:creator>
  <cp:lastModifiedBy>anmol verma</cp:lastModifiedBy>
  <cp:revision>2189</cp:revision>
  <dcterms:created xsi:type="dcterms:W3CDTF">2008-04-07T14:02:07Z</dcterms:created>
  <dcterms:modified xsi:type="dcterms:W3CDTF">2019-11-06T07:50:48Z</dcterms:modified>
</cp:coreProperties>
</file>